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13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10.xml" ContentType="application/vnd.openxmlformats-officedocument.theme+xml"/>
  <Override PartName="/ppt/theme/theme8.xml" ContentType="application/vnd.openxmlformats-officedocument.theme+xml"/>
  <Override PartName="/ppt/theme/theme11.xml" ContentType="application/vnd.openxmlformats-officedocument.theme+xml"/>
  <Override PartName="/ppt/theme/theme9.xml" ContentType="application/vnd.openxmlformats-officedocument.theme+xml"/>
  <Override PartName="/ppt/theme/theme12.xml" ContentType="application/vnd.openxmlformats-officedocument.theme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9.xml" ContentType="application/vnd.openxmlformats-officedocument.presentationml.slideMaster+xml"/>
  <Override PartName="/ppt/_rels/presentation.xml.rels" ContentType="application/vnd.openxmlformats-package.relationshi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10.png" ContentType="image/png"/>
  <Override PartName="/ppt/media/image9.png" ContentType="image/png"/>
  <Override PartName="/ppt/slideLayouts/_rels/slideLayout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</p:sldMasterIdLst>
  <p:sldIdLst>
    <p:sldId id="256" r:id="rId15"/>
    <p:sldId id="257" r:id="rId16"/>
    <p:sldId id="258" r:id="rId17"/>
    <p:sldId id="259" r:id="rId18"/>
  </p:sldIdLst>
  <p:sldSz cx="12192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" Target="slides/slide1.xml"/><Relationship Id="rId16" Type="http://schemas.openxmlformats.org/officeDocument/2006/relationships/slide" Target="slides/slide2.xml"/><Relationship Id="rId17" Type="http://schemas.openxmlformats.org/officeDocument/2006/relationships/slide" Target="slides/slide3.xml"/><Relationship Id="rId18" Type="http://schemas.openxmlformats.org/officeDocument/2006/relationships/slide" Target="slides/slide4.xml"/><Relationship Id="rId1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Abschnitt Türkis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6BF83D6E-2572-44B5-A198-06A9FCD58056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ontent Text Hell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0"/>
          </p:nvPr>
        </p:nvSpPr>
        <p:spPr/>
        <p:txBody>
          <a:bodyPr/>
          <a:p>
            <a:fld id="{B0EC008D-97F3-490E-A5EC-C7F764D2E044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ontent Text Nacht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2180F4BF-8DFC-4F9C-B1C6-567AB41C1442}" type="slidenum">
              <a:t>&lt;#&gt;</a:t>
            </a:fld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ontent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2"/>
          </p:nvPr>
        </p:nvSpPr>
        <p:spPr/>
        <p:txBody>
          <a:bodyPr/>
          <a:p>
            <a:fld id="{6FE6454F-DB50-437C-9424-6BF887FDBD61}" type="slidenum">
              <a:t>&lt;#&gt;</a:t>
            </a:fld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Abschnitt Hell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3"/>
          </p:nvPr>
        </p:nvSpPr>
        <p:spPr/>
        <p:txBody>
          <a:bodyPr/>
          <a:p>
            <a:fld id="{EEFE1F1D-EAAF-4606-B6FC-6418B19C02BC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Abschnitt Gold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39470F50-C395-49F3-8842-EEB3F4B02E38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Abschnitt Nacht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E144EE0-DB08-4F86-A704-B667A7FA95DC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Abschnitt Wei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18C9BEDD-361A-4FFA-A224-470DA3F80C58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CF72F0D8-84D1-482C-9906-F0555448867E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subTitle"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de-DE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74D3CE3-257D-45A0-98AB-DDE2BCF717F8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onten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C17EFBDB-CB39-4D04-9440-0FC4F5E0F066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ontent Text Türkis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15012474-111F-401D-95BE-B7B23A982516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Content Text Goldgel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43760" y="169200"/>
            <a:ext cx="5658120" cy="1098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lnSpc>
                <a:spcPct val="90000"/>
              </a:lnSpc>
              <a:buNone/>
            </a:pP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75C0CB4F-BF00-490B-BA6E-C2085E951ED9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3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image" Target="../media/image6.png"/><Relationship Id="rId3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7.png"/><Relationship Id="rId3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image" Target="../media/image8.png"/><Relationship Id="rId3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aed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74376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 lnSpcReduction="9999"/>
          </a:bodyPr>
          <a:p>
            <a:pPr indent="0" defTabSz="914400">
              <a:lnSpc>
                <a:spcPts val="51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de-DE" sz="48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Titeltext</a:t>
            </a:r>
            <a:endParaRPr b="0" lang="de-DE" sz="48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pic>
        <p:nvPicPr>
          <p:cNvPr id="1" name="LZ-Bildmarke-Weiss.svg" descr="LZ-Bildmarke-Weiss.svg"/>
          <p:cNvPicPr/>
          <p:nvPr/>
        </p:nvPicPr>
        <p:blipFill>
          <a:blip r:embed="rId2">
            <a:alphaModFix amt="56000"/>
          </a:blip>
          <a:stretch/>
        </p:blipFill>
        <p:spPr>
          <a:xfrm>
            <a:off x="8529120" y="1374840"/>
            <a:ext cx="4646880" cy="464688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2" name="PlaceHolder 2"/>
          <p:cNvSpPr>
            <a:spLocks noGrp="1"/>
          </p:cNvSpPr>
          <p:nvPr>
            <p:ph type="sldNum" idx="1"/>
          </p:nvPr>
        </p:nvSpPr>
        <p:spPr>
          <a:xfrm>
            <a:off x="10740960" y="6262920"/>
            <a:ext cx="407880" cy="379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28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3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a3d86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bject 19"/>
          <p:cNvSpPr/>
          <p:nvPr/>
        </p:nvSpPr>
        <p:spPr>
          <a:xfrm>
            <a:off x="10378080" y="6258600"/>
            <a:ext cx="597240" cy="192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ct val="9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de-DE" sz="1400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Seite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9" name="object 44"/>
          <p:cNvSpPr/>
          <p:nvPr/>
        </p:nvSpPr>
        <p:spPr>
          <a:xfrm>
            <a:off x="390600" y="6303960"/>
            <a:ext cx="6471000" cy="27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Steg, L. Limiting climate change requires research on climate action. Nature Clim Change 8, 759–761 (2018). </a:t>
            </a:r>
            <a:br>
              <a:rPr sz="1000"/>
            </a:b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https://doi.org/10.1038/s41558-018-0269-8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0" name="PlaceHolder 1"/>
          <p:cNvSpPr>
            <a:spLocks noGrp="1"/>
          </p:cNvSpPr>
          <p:nvPr>
            <p:ph type="sldNum" idx="10"/>
          </p:nvPr>
        </p:nvSpPr>
        <p:spPr>
          <a:xfrm>
            <a:off x="11047680" y="6262920"/>
            <a:ext cx="210240" cy="196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title"/>
          </p:nvPr>
        </p:nvSpPr>
        <p:spPr>
          <a:xfrm>
            <a:off x="37548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Titeltext</a:t>
            </a:r>
            <a:endParaRPr b="0" lang="de-DE" sz="20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380880" y="1257480"/>
            <a:ext cx="10972440" cy="4525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1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2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3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5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63" name="LZ_Logo-Farbvarianten_Weiß.svg" descr="LZ_Logo-Farbvarianten_Weiß.svg"/>
          <p:cNvPicPr/>
          <p:nvPr/>
        </p:nvPicPr>
        <p:blipFill>
          <a:blip r:embed="rId2"/>
          <a:srcRect l="0" t="12020" r="0" b="11989"/>
          <a:stretch/>
        </p:blipFill>
        <p:spPr>
          <a:xfrm>
            <a:off x="9078840" y="563400"/>
            <a:ext cx="2295000" cy="523080"/>
          </a:xfrm>
          <a:prstGeom prst="rect">
            <a:avLst/>
          </a:prstGeom>
          <a:noFill/>
          <a:ln w="12700">
            <a:noFill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3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116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object 19"/>
          <p:cNvSpPr/>
          <p:nvPr/>
        </p:nvSpPr>
        <p:spPr>
          <a:xfrm>
            <a:off x="10378080" y="6258600"/>
            <a:ext cx="597240" cy="192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ct val="9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de-DE" sz="14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Seite</a:t>
            </a:r>
            <a:endParaRPr b="0" lang="de-DE" sz="1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7" name="object 44"/>
          <p:cNvSpPr/>
          <p:nvPr/>
        </p:nvSpPr>
        <p:spPr>
          <a:xfrm>
            <a:off x="390600" y="6303960"/>
            <a:ext cx="6471000" cy="27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de-DE" sz="1000" spc="3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Steg, L. Limiting climate change requires research on climate action. Nature Clim Change 8, 759–761 (2018). </a:t>
            </a:r>
            <a:br>
              <a:rPr sz="1000"/>
            </a:br>
            <a:r>
              <a:rPr b="0" lang="de-DE" sz="1000" spc="3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https://doi.org/10.1038/s41558-018-0269-8</a:t>
            </a:r>
            <a:endParaRPr b="0" lang="de-DE" sz="1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PlaceHolder 1"/>
          <p:cNvSpPr>
            <a:spLocks noGrp="1"/>
          </p:cNvSpPr>
          <p:nvPr>
            <p:ph type="sldNum" idx="11"/>
          </p:nvPr>
        </p:nvSpPr>
        <p:spPr>
          <a:xfrm>
            <a:off x="11047680" y="6262920"/>
            <a:ext cx="210240" cy="196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title"/>
          </p:nvPr>
        </p:nvSpPr>
        <p:spPr>
          <a:xfrm>
            <a:off x="37548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Titeltext</a:t>
            </a:r>
            <a:endParaRPr b="0" lang="de-DE" sz="20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380880" y="1257480"/>
            <a:ext cx="10972440" cy="4525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1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2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3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5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71" name="LZ_Logo-Farbvarianten_Weiß.svg" descr="LZ_Logo-Farbvarianten_Weiß.svg"/>
          <p:cNvPicPr/>
          <p:nvPr/>
        </p:nvPicPr>
        <p:blipFill>
          <a:blip r:embed="rId2"/>
          <a:srcRect l="0" t="12020" r="0" b="11989"/>
          <a:stretch/>
        </p:blipFill>
        <p:spPr>
          <a:xfrm>
            <a:off x="9078840" y="563400"/>
            <a:ext cx="2295000" cy="523080"/>
          </a:xfrm>
          <a:prstGeom prst="rect">
            <a:avLst/>
          </a:prstGeom>
          <a:noFill/>
          <a:ln w="12700">
            <a:noFill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9" r:id="rId3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0356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Titeltext</a:t>
            </a:r>
            <a:endParaRPr b="0" lang="de-DE" sz="20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395280" y="1262160"/>
            <a:ext cx="4795920" cy="44485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1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2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3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5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6" name="object 19"/>
          <p:cNvSpPr/>
          <p:nvPr/>
        </p:nvSpPr>
        <p:spPr>
          <a:xfrm>
            <a:off x="10378080" y="6258600"/>
            <a:ext cx="597240" cy="192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ct val="9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de-DE" sz="1400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Seite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7" name="object 44"/>
          <p:cNvSpPr/>
          <p:nvPr/>
        </p:nvSpPr>
        <p:spPr>
          <a:xfrm>
            <a:off x="390600" y="6303960"/>
            <a:ext cx="6471000" cy="27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Steg, L. Limiting climate change requires research on climate action. Nature Clim Change 8, 759–761 (2018). </a:t>
            </a:r>
            <a:br>
              <a:rPr sz="1000"/>
            </a:b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https://doi.org/10.1038/s41558-018-0269-8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78" name="PlaceHolder 3"/>
          <p:cNvSpPr>
            <a:spLocks noGrp="1"/>
          </p:cNvSpPr>
          <p:nvPr>
            <p:ph type="sldNum" idx="12"/>
          </p:nvPr>
        </p:nvSpPr>
        <p:spPr>
          <a:xfrm>
            <a:off x="11063880" y="6262920"/>
            <a:ext cx="210240" cy="196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79" name="PlaceHolder 4"/>
          <p:cNvSpPr>
            <a:spLocks noGrp="1"/>
          </p:cNvSpPr>
          <p:nvPr>
            <p:ph type="body"/>
          </p:nvPr>
        </p:nvSpPr>
        <p:spPr>
          <a:xfrm>
            <a:off x="5457240" y="1252800"/>
            <a:ext cx="5829120" cy="47160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Format des Gliederungstextes durch Klicken bearbeiten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Zweite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Dritte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Vierte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Fünfte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Sechste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Siebte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80" name="LZ_Logo-Farbvarianten_Goldgelb.svg" descr="LZ_Logo-Farbvarianten_Goldgelb.svg"/>
          <p:cNvPicPr/>
          <p:nvPr/>
        </p:nvPicPr>
        <p:blipFill>
          <a:blip r:embed="rId2"/>
          <a:srcRect l="0" t="12020" r="0" b="11989"/>
          <a:stretch/>
        </p:blipFill>
        <p:spPr>
          <a:xfrm>
            <a:off x="9078840" y="563400"/>
            <a:ext cx="2295000" cy="523080"/>
          </a:xfrm>
          <a:prstGeom prst="rect">
            <a:avLst/>
          </a:prstGeom>
          <a:noFill/>
          <a:ln w="12700">
            <a:noFill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3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a3d869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74376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 lnSpcReduction="9999"/>
          </a:bodyPr>
          <a:p>
            <a:pPr indent="0" defTabSz="914400">
              <a:lnSpc>
                <a:spcPts val="51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de-DE" sz="48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Titeltext</a:t>
            </a:r>
            <a:endParaRPr b="0" lang="de-DE" sz="48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pic>
        <p:nvPicPr>
          <p:cNvPr id="84" name="LZ-Bildmarke-Weiss.svg" descr="LZ-Bildmarke-Weiss.svg"/>
          <p:cNvPicPr/>
          <p:nvPr/>
        </p:nvPicPr>
        <p:blipFill>
          <a:blip r:embed="rId2">
            <a:alphaModFix amt="56000"/>
          </a:blip>
          <a:stretch/>
        </p:blipFill>
        <p:spPr>
          <a:xfrm>
            <a:off x="8529120" y="1374840"/>
            <a:ext cx="4646880" cy="464688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85" name="PlaceHolder 2"/>
          <p:cNvSpPr>
            <a:spLocks noGrp="1"/>
          </p:cNvSpPr>
          <p:nvPr>
            <p:ph type="sldNum" idx="13"/>
          </p:nvPr>
        </p:nvSpPr>
        <p:spPr>
          <a:xfrm>
            <a:off x="10740960" y="6262920"/>
            <a:ext cx="407880" cy="379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Format des Gliederungstextes durch Klicken bearbeiten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Zweite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Dritte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Vierte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Fünfte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Sechste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Siebte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c80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4376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 lnSpcReduction="9999"/>
          </a:bodyPr>
          <a:p>
            <a:pPr indent="0" defTabSz="914400">
              <a:lnSpc>
                <a:spcPts val="51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de-DE" sz="48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Titeltext</a:t>
            </a:r>
            <a:endParaRPr b="0" lang="de-DE" sz="48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pic>
        <p:nvPicPr>
          <p:cNvPr id="6" name="LZ-Bildmarke-Weiss.svg" descr="LZ-Bildmarke-Weiss.svg"/>
          <p:cNvPicPr/>
          <p:nvPr/>
        </p:nvPicPr>
        <p:blipFill>
          <a:blip r:embed="rId2">
            <a:alphaModFix amt="56000"/>
          </a:blip>
          <a:stretch/>
        </p:blipFill>
        <p:spPr>
          <a:xfrm>
            <a:off x="8529120" y="1374840"/>
            <a:ext cx="4646880" cy="464688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7" name="PlaceHolder 2"/>
          <p:cNvSpPr>
            <a:spLocks noGrp="1"/>
          </p:cNvSpPr>
          <p:nvPr>
            <p:ph type="sldNum" idx="2"/>
          </p:nvPr>
        </p:nvSpPr>
        <p:spPr>
          <a:xfrm>
            <a:off x="10740960" y="6262920"/>
            <a:ext cx="407880" cy="379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1" r:id="rId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1163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4376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 lnSpcReduction="9999"/>
          </a:bodyPr>
          <a:p>
            <a:pPr indent="0" defTabSz="914400">
              <a:lnSpc>
                <a:spcPts val="51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de-DE" sz="48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Titeltext</a:t>
            </a:r>
            <a:endParaRPr b="0" lang="de-DE" sz="48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pic>
        <p:nvPicPr>
          <p:cNvPr id="11" name="LZ-Bildmarke-Weiss.svg" descr="LZ-Bildmarke-Weiss.svg"/>
          <p:cNvPicPr/>
          <p:nvPr/>
        </p:nvPicPr>
        <p:blipFill>
          <a:blip r:embed="rId2">
            <a:alphaModFix amt="56000"/>
          </a:blip>
          <a:stretch/>
        </p:blipFill>
        <p:spPr>
          <a:xfrm>
            <a:off x="8529120" y="1374840"/>
            <a:ext cx="4646880" cy="464688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1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2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3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ffffff"/>
                </a:solidFill>
                <a:uFillTx/>
                <a:latin typeface="Arial"/>
                <a:ea typeface="Arial"/>
              </a:rPr>
              <a:t>Textebene 5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sldNum" idx="3"/>
          </p:nvPr>
        </p:nvSpPr>
        <p:spPr>
          <a:xfrm>
            <a:off x="10740960" y="6262920"/>
            <a:ext cx="407880" cy="379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28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3" r:id="rId3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74376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 lnSpcReduction="9999"/>
          </a:bodyPr>
          <a:p>
            <a:pPr indent="0" defTabSz="914400">
              <a:lnSpc>
                <a:spcPts val="51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de-DE" sz="4800" strike="noStrike" u="none">
                <a:solidFill>
                  <a:srgbClr val="011633"/>
                </a:solidFill>
                <a:uFillTx/>
                <a:latin typeface="Arial"/>
                <a:ea typeface="Arial"/>
              </a:rPr>
              <a:t>Titeltext</a:t>
            </a:r>
            <a:endParaRPr b="0" lang="de-DE" sz="48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pic>
        <p:nvPicPr>
          <p:cNvPr id="17" name="LZ-Bildmarke-Goldgelb.svg" descr="LZ-Bildmarke-Goldgelb.svg"/>
          <p:cNvPicPr/>
          <p:nvPr/>
        </p:nvPicPr>
        <p:blipFill>
          <a:blip r:embed="rId2">
            <a:alphaModFix amt="56000"/>
          </a:blip>
          <a:stretch/>
        </p:blipFill>
        <p:spPr>
          <a:xfrm>
            <a:off x="8529120" y="1374840"/>
            <a:ext cx="4646880" cy="464688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09480" y="1600200"/>
            <a:ext cx="10972440" cy="525744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1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2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3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5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sldNum" idx="4"/>
          </p:nvPr>
        </p:nvSpPr>
        <p:spPr>
          <a:xfrm>
            <a:off x="10740960" y="6262920"/>
            <a:ext cx="407880" cy="379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5" r:id="rId3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sldNum" idx="5"/>
          </p:nvPr>
        </p:nvSpPr>
        <p:spPr>
          <a:xfrm>
            <a:off x="10740960" y="6262920"/>
            <a:ext cx="407880" cy="379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c80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914400" y="2125800"/>
            <a:ext cx="10362960" cy="14400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ts val="51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de-DE" sz="48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Titeltext</a:t>
            </a:r>
            <a:endParaRPr b="0" lang="de-DE" sz="48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grpSp>
        <p:nvGrpSpPr>
          <p:cNvPr id="26" name="object 9"/>
          <p:cNvGrpSpPr/>
          <p:nvPr/>
        </p:nvGrpSpPr>
        <p:grpSpPr>
          <a:xfrm>
            <a:off x="0" y="4410360"/>
            <a:ext cx="12191760" cy="2447280"/>
            <a:chOff x="0" y="4410360"/>
            <a:chExt cx="12191760" cy="2447280"/>
          </a:xfrm>
        </p:grpSpPr>
        <p:pic>
          <p:nvPicPr>
            <p:cNvPr id="27" name="object 10" descr="object 10"/>
            <p:cNvPicPr/>
            <p:nvPr/>
          </p:nvPicPr>
          <p:blipFill>
            <a:blip r:embed="rId2"/>
            <a:stretch/>
          </p:blipFill>
          <p:spPr>
            <a:xfrm>
              <a:off x="6591240" y="4410360"/>
              <a:ext cx="5600520" cy="2447280"/>
            </a:xfrm>
            <a:prstGeom prst="rect">
              <a:avLst/>
            </a:prstGeom>
            <a:noFill/>
            <a:ln w="12700">
              <a:noFill/>
            </a:ln>
          </p:spPr>
        </p:pic>
        <p:pic>
          <p:nvPicPr>
            <p:cNvPr id="28" name="object 11" descr="object 11"/>
            <p:cNvPicPr/>
            <p:nvPr/>
          </p:nvPicPr>
          <p:blipFill>
            <a:blip r:embed="rId3"/>
            <a:stretch/>
          </p:blipFill>
          <p:spPr>
            <a:xfrm>
              <a:off x="0" y="4413600"/>
              <a:ext cx="7167960" cy="2444040"/>
            </a:xfrm>
            <a:prstGeom prst="rect">
              <a:avLst/>
            </a:prstGeom>
            <a:noFill/>
            <a:ln w="12700">
              <a:noFill/>
            </a:ln>
          </p:spPr>
        </p:pic>
      </p:grpSp>
      <p:pic>
        <p:nvPicPr>
          <p:cNvPr id="29" name="LZ_Logo-Farbvarianten_Nachtblau_auf_transparent.svg" descr="LZ_Logo-Farbvarianten_Nachtblau_auf_transparent.svg"/>
          <p:cNvPicPr/>
          <p:nvPr/>
        </p:nvPicPr>
        <p:blipFill>
          <a:blip r:embed="rId4"/>
          <a:stretch/>
        </p:blipFill>
        <p:spPr>
          <a:xfrm>
            <a:off x="9565920" y="574920"/>
            <a:ext cx="1790280" cy="53676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30" name="PlaceHolder 2"/>
          <p:cNvSpPr>
            <a:spLocks noGrp="1"/>
          </p:cNvSpPr>
          <p:nvPr>
            <p:ph type="sldNum" idx="6"/>
          </p:nvPr>
        </p:nvSpPr>
        <p:spPr>
          <a:xfrm>
            <a:off x="10740960" y="6262920"/>
            <a:ext cx="407880" cy="3798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28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Format des Gliederungstextes durch Klicken bearbeiten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Zweite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Dritte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</a:rPr>
              <a:t>Vierte Gliederungsebene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Fünfte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Sechste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</a:rPr>
              <a:t>Siebte Gliederungsebene</a:t>
            </a:r>
            <a:endParaRPr b="0" lang="de-DE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5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19"/>
          <p:cNvSpPr/>
          <p:nvPr/>
        </p:nvSpPr>
        <p:spPr>
          <a:xfrm>
            <a:off x="10378080" y="6258600"/>
            <a:ext cx="597240" cy="192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ct val="9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de-DE" sz="1400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Seite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5" name="object 44"/>
          <p:cNvSpPr/>
          <p:nvPr/>
        </p:nvSpPr>
        <p:spPr>
          <a:xfrm>
            <a:off x="390600" y="6303960"/>
            <a:ext cx="6471000" cy="27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Steg, L. Limiting climate change requires research on climate action. Nature Clim Change 8, 759–761 (2018). </a:t>
            </a:r>
            <a:br>
              <a:rPr sz="1000"/>
            </a:b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https://doi.org/10.1038/s41558-018-0269-8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PlaceHolder 1"/>
          <p:cNvSpPr>
            <a:spLocks noGrp="1"/>
          </p:cNvSpPr>
          <p:nvPr>
            <p:ph type="sldNum" idx="7"/>
          </p:nvPr>
        </p:nvSpPr>
        <p:spPr>
          <a:xfrm>
            <a:off x="11047680" y="6262920"/>
            <a:ext cx="210240" cy="196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 type="title"/>
          </p:nvPr>
        </p:nvSpPr>
        <p:spPr>
          <a:xfrm>
            <a:off x="37548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Titeltext</a:t>
            </a:r>
            <a:endParaRPr b="0" lang="de-DE" sz="20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 type="body"/>
          </p:nvPr>
        </p:nvSpPr>
        <p:spPr>
          <a:xfrm>
            <a:off x="380880" y="1257480"/>
            <a:ext cx="10972440" cy="4525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1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2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3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5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9" name="LZ_Logo-Farbvarianten_Goldgelb.svg" descr="LZ_Logo-Farbvarianten_Goldgelb.svg"/>
          <p:cNvPicPr/>
          <p:nvPr/>
        </p:nvPicPr>
        <p:blipFill>
          <a:blip r:embed="rId2"/>
          <a:srcRect l="0" t="12020" r="0" b="11989"/>
          <a:stretch/>
        </p:blipFill>
        <p:spPr>
          <a:xfrm>
            <a:off x="9078840" y="563400"/>
            <a:ext cx="2295000" cy="523080"/>
          </a:xfrm>
          <a:prstGeom prst="rect">
            <a:avLst/>
          </a:prstGeom>
          <a:noFill/>
          <a:ln w="12700">
            <a:noFill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3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aed8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object 19"/>
          <p:cNvSpPr/>
          <p:nvPr/>
        </p:nvSpPr>
        <p:spPr>
          <a:xfrm>
            <a:off x="10378080" y="6258600"/>
            <a:ext cx="597240" cy="192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ct val="9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de-DE" sz="1400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Seite</a:t>
            </a:r>
            <a:endParaRPr b="0" lang="de-DE" sz="1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3" name="object 44"/>
          <p:cNvSpPr/>
          <p:nvPr/>
        </p:nvSpPr>
        <p:spPr>
          <a:xfrm>
            <a:off x="390600" y="6303960"/>
            <a:ext cx="6471000" cy="27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Steg, L. Limiting climate change requires research on climate action. Nature Clim Change 8, 759–761 (2018). </a:t>
            </a:r>
            <a:br>
              <a:rPr sz="1000"/>
            </a:b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https://doi.org/10.1038/s41558-018-0269-8</a:t>
            </a:r>
            <a:endParaRPr b="0" lang="de-DE" sz="1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sldNum" idx="8"/>
          </p:nvPr>
        </p:nvSpPr>
        <p:spPr>
          <a:xfrm>
            <a:off x="11047680" y="6262920"/>
            <a:ext cx="210240" cy="196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1400" strike="noStrike" u="none">
              <a:solidFill>
                <a:srgbClr val="ffffff"/>
              </a:solidFill>
              <a:uFillTx/>
              <a:latin typeface="Times New Roman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title"/>
          </p:nvPr>
        </p:nvSpPr>
        <p:spPr>
          <a:xfrm>
            <a:off x="37548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Titeltext</a:t>
            </a:r>
            <a:endParaRPr b="0" lang="de-DE" sz="20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80880" y="1257480"/>
            <a:ext cx="10972440" cy="4525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1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2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3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5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47" name="LZ_Logo-Farbvarianten_Weiß.png" descr="LZ_Logo-Farbvarianten_Weiß.png"/>
          <p:cNvPicPr/>
          <p:nvPr/>
        </p:nvPicPr>
        <p:blipFill>
          <a:blip r:embed="rId2"/>
          <a:srcRect l="0" t="12016" r="0" b="12016"/>
          <a:stretch/>
        </p:blipFill>
        <p:spPr>
          <a:xfrm>
            <a:off x="9078840" y="563040"/>
            <a:ext cx="2295000" cy="523080"/>
          </a:xfrm>
          <a:prstGeom prst="rect">
            <a:avLst/>
          </a:prstGeom>
          <a:noFill/>
          <a:ln w="12700">
            <a:noFill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3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c80c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object 19"/>
          <p:cNvSpPr/>
          <p:nvPr/>
        </p:nvSpPr>
        <p:spPr>
          <a:xfrm>
            <a:off x="10378080" y="6258600"/>
            <a:ext cx="597240" cy="192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ct val="9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de-DE" sz="1400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Seite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1" name="object 44"/>
          <p:cNvSpPr/>
          <p:nvPr/>
        </p:nvSpPr>
        <p:spPr>
          <a:xfrm>
            <a:off x="390600" y="6303960"/>
            <a:ext cx="6471000" cy="27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Steg, L. Limiting climate change requires research on climate action. Nature Clim Change 8, 759–761 (2018). </a:t>
            </a:r>
            <a:br>
              <a:rPr sz="1000"/>
            </a:b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https://doi.org/10.1038/s41558-018-0269-8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" name="PlaceHolder 1"/>
          <p:cNvSpPr>
            <a:spLocks noGrp="1"/>
          </p:cNvSpPr>
          <p:nvPr>
            <p:ph type="sldNum" idx="9"/>
          </p:nvPr>
        </p:nvSpPr>
        <p:spPr>
          <a:xfrm>
            <a:off x="11047680" y="6262920"/>
            <a:ext cx="210240" cy="196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0" lang="de-DE" sz="14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title"/>
          </p:nvPr>
        </p:nvSpPr>
        <p:spPr>
          <a:xfrm>
            <a:off x="37548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Titeltext</a:t>
            </a:r>
            <a:endParaRPr b="0" lang="de-DE" sz="20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380880" y="1257480"/>
            <a:ext cx="10972440" cy="4525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rmAutofit/>
          </a:bodyPr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1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2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3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4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indent="0" defTabSz="914400">
              <a:lnSpc>
                <a:spcPct val="100000"/>
              </a:lnSpc>
              <a:spcBef>
                <a:spcPts val="799"/>
              </a:spcBef>
              <a:buNone/>
              <a:tabLst>
                <a:tab algn="l" pos="0"/>
              </a:tabLst>
            </a:pPr>
            <a:r>
              <a:rPr b="0" lang="de-DE" sz="16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Textebene 5</a:t>
            </a:r>
            <a:endParaRPr b="0" lang="de-DE" sz="1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55" name="LZ_Logo-Farbvarianten_Weiß.svg" descr="LZ_Logo-Farbvarianten_Weiß.svg"/>
          <p:cNvPicPr/>
          <p:nvPr/>
        </p:nvPicPr>
        <p:blipFill>
          <a:blip r:embed="rId2"/>
          <a:srcRect l="0" t="12020" r="0" b="11989"/>
          <a:stretch/>
        </p:blipFill>
        <p:spPr>
          <a:xfrm>
            <a:off x="9078840" y="563400"/>
            <a:ext cx="2295000" cy="523080"/>
          </a:xfrm>
          <a:prstGeom prst="rect">
            <a:avLst/>
          </a:prstGeom>
          <a:noFill/>
          <a:ln w="12700">
            <a:noFill/>
          </a:ln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5" r:id="rId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4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914400" y="2125800"/>
            <a:ext cx="10362960" cy="144000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ts val="5100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de-DE" sz="48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Titel</a:t>
            </a:r>
            <a:endParaRPr b="0" lang="de-DE" sz="4800" strike="noStrike" u="none">
              <a:solidFill>
                <a:srgbClr val="fdffff"/>
              </a:solidFill>
              <a:uFillTx/>
              <a:latin typeface="Arial"/>
            </a:endParaRPr>
          </a:p>
          <a:p>
            <a:pPr indent="0" defTabSz="914400">
              <a:lnSpc>
                <a:spcPts val="2999"/>
              </a:lnSpc>
              <a:spcBef>
                <a:spcPts val="700"/>
              </a:spcBef>
              <a:buNone/>
              <a:tabLst>
                <a:tab algn="l" pos="0"/>
              </a:tabLst>
            </a:pPr>
            <a:r>
              <a:rPr b="1" lang="de-DE" sz="28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Untertitel</a:t>
            </a:r>
            <a:endParaRPr b="0" lang="de-DE" sz="28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grpSp>
        <p:nvGrpSpPr>
          <p:cNvPr id="90" name="object 13"/>
          <p:cNvGrpSpPr/>
          <p:nvPr/>
        </p:nvGrpSpPr>
        <p:grpSpPr>
          <a:xfrm>
            <a:off x="10075320" y="1527840"/>
            <a:ext cx="1202760" cy="1203480"/>
            <a:chOff x="10075320" y="1527840"/>
            <a:chExt cx="1202760" cy="1203480"/>
          </a:xfrm>
        </p:grpSpPr>
        <p:grpSp>
          <p:nvGrpSpPr>
            <p:cNvPr id="91" name="object 14"/>
            <p:cNvGrpSpPr/>
            <p:nvPr/>
          </p:nvGrpSpPr>
          <p:grpSpPr>
            <a:xfrm>
              <a:off x="10075320" y="1527840"/>
              <a:ext cx="1202760" cy="1203480"/>
              <a:chOff x="10075320" y="1527840"/>
              <a:chExt cx="1202760" cy="1203480"/>
            </a:xfrm>
          </p:grpSpPr>
          <p:sp>
            <p:nvSpPr>
              <p:cNvPr id="92" name="Form"/>
              <p:cNvSpPr/>
              <p:nvPr/>
            </p:nvSpPr>
            <p:spPr>
              <a:xfrm>
                <a:off x="10075320" y="1527840"/>
                <a:ext cx="867960" cy="1203480"/>
              </a:xfrm>
              <a:custGeom>
                <a:avLst/>
                <a:gdLst>
                  <a:gd name="textAreaLeft" fmla="*/ 0 w 867960"/>
                  <a:gd name="textAreaRight" fmla="*/ 868320 w 867960"/>
                  <a:gd name="textAreaTop" fmla="*/ 0 h 1203480"/>
                  <a:gd name="textAreaBottom" fmla="*/ 1203840 h 1203480"/>
                </a:gdLst>
                <a:ahLst/>
                <a:rect l="textAreaLeft" t="textAreaTop" r="textAreaRight" b="textAreaBottom"/>
                <a:pathLst>
                  <a:path w="21600" h="21600">
                    <a:moveTo>
                      <a:pt x="14958" y="0"/>
                    </a:moveTo>
                    <a:lnTo>
                      <a:pt x="13788" y="46"/>
                    </a:lnTo>
                    <a:lnTo>
                      <a:pt x="12643" y="137"/>
                    </a:lnTo>
                    <a:lnTo>
                      <a:pt x="11526" y="296"/>
                    </a:lnTo>
                    <a:lnTo>
                      <a:pt x="10440" y="501"/>
                    </a:lnTo>
                    <a:lnTo>
                      <a:pt x="9389" y="775"/>
                    </a:lnTo>
                    <a:lnTo>
                      <a:pt x="8377" y="1116"/>
                    </a:lnTo>
                    <a:lnTo>
                      <a:pt x="7405" y="1481"/>
                    </a:lnTo>
                    <a:lnTo>
                      <a:pt x="6478" y="1914"/>
                    </a:lnTo>
                    <a:lnTo>
                      <a:pt x="5599" y="2370"/>
                    </a:lnTo>
                    <a:lnTo>
                      <a:pt x="4771" y="2894"/>
                    </a:lnTo>
                    <a:lnTo>
                      <a:pt x="3998" y="3463"/>
                    </a:lnTo>
                    <a:lnTo>
                      <a:pt x="3283" y="4056"/>
                    </a:lnTo>
                    <a:lnTo>
                      <a:pt x="2629" y="4694"/>
                    </a:lnTo>
                    <a:lnTo>
                      <a:pt x="2039" y="5354"/>
                    </a:lnTo>
                    <a:lnTo>
                      <a:pt x="1517" y="6061"/>
                    </a:lnTo>
                    <a:lnTo>
                      <a:pt x="1067" y="6790"/>
                    </a:lnTo>
                    <a:lnTo>
                      <a:pt x="691" y="7542"/>
                    </a:lnTo>
                    <a:lnTo>
                      <a:pt x="392" y="8339"/>
                    </a:lnTo>
                    <a:lnTo>
                      <a:pt x="175" y="9137"/>
                    </a:lnTo>
                    <a:lnTo>
                      <a:pt x="43" y="9957"/>
                    </a:lnTo>
                    <a:lnTo>
                      <a:pt x="1" y="10732"/>
                    </a:lnTo>
                    <a:lnTo>
                      <a:pt x="0" y="10846"/>
                    </a:lnTo>
                    <a:lnTo>
                      <a:pt x="37" y="11552"/>
                    </a:lnTo>
                    <a:lnTo>
                      <a:pt x="41" y="11643"/>
                    </a:lnTo>
                    <a:lnTo>
                      <a:pt x="175" y="12486"/>
                    </a:lnTo>
                    <a:lnTo>
                      <a:pt x="392" y="13284"/>
                    </a:lnTo>
                    <a:lnTo>
                      <a:pt x="691" y="14081"/>
                    </a:lnTo>
                    <a:lnTo>
                      <a:pt x="1067" y="14833"/>
                    </a:lnTo>
                    <a:lnTo>
                      <a:pt x="1517" y="15562"/>
                    </a:lnTo>
                    <a:lnTo>
                      <a:pt x="2039" y="16268"/>
                    </a:lnTo>
                    <a:lnTo>
                      <a:pt x="2629" y="16929"/>
                    </a:lnTo>
                    <a:lnTo>
                      <a:pt x="3283" y="17567"/>
                    </a:lnTo>
                    <a:lnTo>
                      <a:pt x="3998" y="18159"/>
                    </a:lnTo>
                    <a:lnTo>
                      <a:pt x="4771" y="18729"/>
                    </a:lnTo>
                    <a:lnTo>
                      <a:pt x="5599" y="19230"/>
                    </a:lnTo>
                    <a:lnTo>
                      <a:pt x="6478" y="19709"/>
                    </a:lnTo>
                    <a:lnTo>
                      <a:pt x="7405" y="20142"/>
                    </a:lnTo>
                    <a:lnTo>
                      <a:pt x="8377" y="20506"/>
                    </a:lnTo>
                    <a:lnTo>
                      <a:pt x="9389" y="20848"/>
                    </a:lnTo>
                    <a:lnTo>
                      <a:pt x="10440" y="21122"/>
                    </a:lnTo>
                    <a:lnTo>
                      <a:pt x="11526" y="21327"/>
                    </a:lnTo>
                    <a:lnTo>
                      <a:pt x="12643" y="21486"/>
                    </a:lnTo>
                    <a:lnTo>
                      <a:pt x="13788" y="21577"/>
                    </a:lnTo>
                    <a:lnTo>
                      <a:pt x="14958" y="21600"/>
                    </a:lnTo>
                    <a:lnTo>
                      <a:pt x="16128" y="21577"/>
                    </a:lnTo>
                    <a:lnTo>
                      <a:pt x="17273" y="21486"/>
                    </a:lnTo>
                    <a:lnTo>
                      <a:pt x="18390" y="21327"/>
                    </a:lnTo>
                    <a:lnTo>
                      <a:pt x="19475" y="21122"/>
                    </a:lnTo>
                    <a:lnTo>
                      <a:pt x="20526" y="20848"/>
                    </a:lnTo>
                    <a:lnTo>
                      <a:pt x="21539" y="20506"/>
                    </a:lnTo>
                    <a:lnTo>
                      <a:pt x="21600" y="20484"/>
                    </a:lnTo>
                    <a:lnTo>
                      <a:pt x="14958" y="20484"/>
                    </a:lnTo>
                    <a:lnTo>
                      <a:pt x="13744" y="20438"/>
                    </a:lnTo>
                    <a:lnTo>
                      <a:pt x="12560" y="20324"/>
                    </a:lnTo>
                    <a:lnTo>
                      <a:pt x="11410" y="20119"/>
                    </a:lnTo>
                    <a:lnTo>
                      <a:pt x="10300" y="19868"/>
                    </a:lnTo>
                    <a:lnTo>
                      <a:pt x="9233" y="19549"/>
                    </a:lnTo>
                    <a:lnTo>
                      <a:pt x="8216" y="19139"/>
                    </a:lnTo>
                    <a:lnTo>
                      <a:pt x="7252" y="18706"/>
                    </a:lnTo>
                    <a:lnTo>
                      <a:pt x="6346" y="18205"/>
                    </a:lnTo>
                    <a:lnTo>
                      <a:pt x="5504" y="17635"/>
                    </a:lnTo>
                    <a:lnTo>
                      <a:pt x="4731" y="17020"/>
                    </a:lnTo>
                    <a:lnTo>
                      <a:pt x="4030" y="16382"/>
                    </a:lnTo>
                    <a:lnTo>
                      <a:pt x="3407" y="15676"/>
                    </a:lnTo>
                    <a:lnTo>
                      <a:pt x="2866" y="14947"/>
                    </a:lnTo>
                    <a:lnTo>
                      <a:pt x="2413" y="14172"/>
                    </a:lnTo>
                    <a:lnTo>
                      <a:pt x="2053" y="13375"/>
                    </a:lnTo>
                    <a:lnTo>
                      <a:pt x="1789" y="12532"/>
                    </a:lnTo>
                    <a:lnTo>
                      <a:pt x="1627" y="11689"/>
                    </a:lnTo>
                    <a:lnTo>
                      <a:pt x="1575" y="10846"/>
                    </a:lnTo>
                    <a:lnTo>
                      <a:pt x="1572" y="10800"/>
                    </a:lnTo>
                    <a:lnTo>
                      <a:pt x="1626" y="9957"/>
                    </a:lnTo>
                    <a:lnTo>
                      <a:pt x="1789" y="9068"/>
                    </a:lnTo>
                    <a:lnTo>
                      <a:pt x="2053" y="8248"/>
                    </a:lnTo>
                    <a:lnTo>
                      <a:pt x="2413" y="7451"/>
                    </a:lnTo>
                    <a:lnTo>
                      <a:pt x="2866" y="6676"/>
                    </a:lnTo>
                    <a:lnTo>
                      <a:pt x="3407" y="5947"/>
                    </a:lnTo>
                    <a:lnTo>
                      <a:pt x="4030" y="5240"/>
                    </a:lnTo>
                    <a:lnTo>
                      <a:pt x="4731" y="4603"/>
                    </a:lnTo>
                    <a:lnTo>
                      <a:pt x="5504" y="3987"/>
                    </a:lnTo>
                    <a:lnTo>
                      <a:pt x="6346" y="3418"/>
                    </a:lnTo>
                    <a:lnTo>
                      <a:pt x="7252" y="2916"/>
                    </a:lnTo>
                    <a:lnTo>
                      <a:pt x="8216" y="2461"/>
                    </a:lnTo>
                    <a:lnTo>
                      <a:pt x="9233" y="2073"/>
                    </a:lnTo>
                    <a:lnTo>
                      <a:pt x="10300" y="1754"/>
                    </a:lnTo>
                    <a:lnTo>
                      <a:pt x="11410" y="1504"/>
                    </a:lnTo>
                    <a:lnTo>
                      <a:pt x="12560" y="1299"/>
                    </a:lnTo>
                    <a:lnTo>
                      <a:pt x="13744" y="1185"/>
                    </a:lnTo>
                    <a:lnTo>
                      <a:pt x="14958" y="1139"/>
                    </a:lnTo>
                    <a:lnTo>
                      <a:pt x="21600" y="1139"/>
                    </a:lnTo>
                    <a:lnTo>
                      <a:pt x="21539" y="1116"/>
                    </a:lnTo>
                    <a:lnTo>
                      <a:pt x="20526" y="775"/>
                    </a:lnTo>
                    <a:lnTo>
                      <a:pt x="19475" y="501"/>
                    </a:lnTo>
                    <a:lnTo>
                      <a:pt x="18390" y="296"/>
                    </a:lnTo>
                    <a:lnTo>
                      <a:pt x="17273" y="137"/>
                    </a:lnTo>
                    <a:lnTo>
                      <a:pt x="16128" y="46"/>
                    </a:lnTo>
                    <a:lnTo>
                      <a:pt x="14958" y="0"/>
                    </a:lnTo>
                    <a:close/>
                  </a:path>
                </a:pathLst>
              </a:custGeom>
              <a:solidFill>
                <a:srgbClr val="fd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45720" rIns="4572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800" strike="noStrike" u="none">
                  <a:solidFill>
                    <a:srgbClr val="ffffff"/>
                  </a:solidFill>
                  <a:uFillTx/>
                  <a:latin typeface="Calibri"/>
                  <a:ea typeface="Calibri"/>
                </a:endParaRPr>
              </a:p>
            </p:txBody>
          </p:sp>
          <p:sp>
            <p:nvSpPr>
              <p:cNvPr id="93" name="Form"/>
              <p:cNvSpPr/>
              <p:nvPr/>
            </p:nvSpPr>
            <p:spPr>
              <a:xfrm>
                <a:off x="10676880" y="2067480"/>
                <a:ext cx="601200" cy="601560"/>
              </a:xfrm>
              <a:custGeom>
                <a:avLst/>
                <a:gdLst>
                  <a:gd name="textAreaLeft" fmla="*/ 0 w 601200"/>
                  <a:gd name="textAreaRight" fmla="*/ 601560 w 601200"/>
                  <a:gd name="textAreaTop" fmla="*/ 0 h 601560"/>
                  <a:gd name="textAreaBottom" fmla="*/ 601920 h 601560"/>
                </a:gdLst>
                <a:ahLst/>
                <a:rect l="textAreaLeft" t="textAreaTop" r="textAreaRight" b="textAreaBottom"/>
                <a:pathLst>
                  <a:path w="21600" h="21600">
                    <a:moveTo>
                      <a:pt x="21471" y="0"/>
                    </a:moveTo>
                    <a:lnTo>
                      <a:pt x="19043" y="0"/>
                    </a:lnTo>
                    <a:lnTo>
                      <a:pt x="19118" y="547"/>
                    </a:lnTo>
                    <a:lnTo>
                      <a:pt x="19167" y="1094"/>
                    </a:lnTo>
                    <a:lnTo>
                      <a:pt x="19210" y="2096"/>
                    </a:lnTo>
                    <a:lnTo>
                      <a:pt x="19214" y="2324"/>
                    </a:lnTo>
                    <a:lnTo>
                      <a:pt x="19164" y="3737"/>
                    </a:lnTo>
                    <a:lnTo>
                      <a:pt x="19152" y="4056"/>
                    </a:lnTo>
                    <a:lnTo>
                      <a:pt x="18935" y="5742"/>
                    </a:lnTo>
                    <a:lnTo>
                      <a:pt x="18568" y="7428"/>
                    </a:lnTo>
                    <a:lnTo>
                      <a:pt x="18060" y="9023"/>
                    </a:lnTo>
                    <a:lnTo>
                      <a:pt x="17416" y="10527"/>
                    </a:lnTo>
                    <a:lnTo>
                      <a:pt x="16645" y="11985"/>
                    </a:lnTo>
                    <a:lnTo>
                      <a:pt x="15753" y="13397"/>
                    </a:lnTo>
                    <a:lnTo>
                      <a:pt x="14748" y="14719"/>
                    </a:lnTo>
                    <a:lnTo>
                      <a:pt x="13636" y="15904"/>
                    </a:lnTo>
                    <a:lnTo>
                      <a:pt x="12424" y="17043"/>
                    </a:lnTo>
                    <a:lnTo>
                      <a:pt x="11120" y="18046"/>
                    </a:lnTo>
                    <a:lnTo>
                      <a:pt x="9731" y="18957"/>
                    </a:lnTo>
                    <a:lnTo>
                      <a:pt x="8264" y="19732"/>
                    </a:lnTo>
                    <a:lnTo>
                      <a:pt x="6725" y="20370"/>
                    </a:lnTo>
                    <a:lnTo>
                      <a:pt x="5122" y="20871"/>
                    </a:lnTo>
                    <a:lnTo>
                      <a:pt x="3462" y="21281"/>
                    </a:lnTo>
                    <a:lnTo>
                      <a:pt x="1753" y="21509"/>
                    </a:lnTo>
                    <a:lnTo>
                      <a:pt x="0" y="21600"/>
                    </a:lnTo>
                    <a:lnTo>
                      <a:pt x="9590" y="21600"/>
                    </a:lnTo>
                    <a:lnTo>
                      <a:pt x="10906" y="20916"/>
                    </a:lnTo>
                    <a:lnTo>
                      <a:pt x="12244" y="20051"/>
                    </a:lnTo>
                    <a:lnTo>
                      <a:pt x="13513" y="19094"/>
                    </a:lnTo>
                    <a:lnTo>
                      <a:pt x="14708" y="18091"/>
                    </a:lnTo>
                    <a:lnTo>
                      <a:pt x="15825" y="16952"/>
                    </a:lnTo>
                    <a:lnTo>
                      <a:pt x="16857" y="15767"/>
                    </a:lnTo>
                    <a:lnTo>
                      <a:pt x="17802" y="14491"/>
                    </a:lnTo>
                    <a:lnTo>
                      <a:pt x="18653" y="13170"/>
                    </a:lnTo>
                    <a:lnTo>
                      <a:pt x="19406" y="11757"/>
                    </a:lnTo>
                    <a:lnTo>
                      <a:pt x="20056" y="10299"/>
                    </a:lnTo>
                    <a:lnTo>
                      <a:pt x="20599" y="8795"/>
                    </a:lnTo>
                    <a:lnTo>
                      <a:pt x="21030" y="7200"/>
                    </a:lnTo>
                    <a:lnTo>
                      <a:pt x="21343" y="5605"/>
                    </a:lnTo>
                    <a:lnTo>
                      <a:pt x="21535" y="3965"/>
                    </a:lnTo>
                    <a:lnTo>
                      <a:pt x="21597" y="2324"/>
                    </a:lnTo>
                    <a:lnTo>
                      <a:pt x="21600" y="2233"/>
                    </a:lnTo>
                    <a:lnTo>
                      <a:pt x="21535" y="547"/>
                    </a:lnTo>
                    <a:lnTo>
                      <a:pt x="21471" y="0"/>
                    </a:lnTo>
                    <a:close/>
                  </a:path>
                </a:pathLst>
              </a:custGeom>
              <a:solidFill>
                <a:srgbClr val="fd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45720" rIns="4572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800" strike="noStrike" u="none">
                  <a:solidFill>
                    <a:srgbClr val="ffffff"/>
                  </a:solidFill>
                  <a:uFillTx/>
                  <a:latin typeface="Calibri"/>
                  <a:ea typeface="Calibri"/>
                </a:endParaRPr>
              </a:p>
            </p:txBody>
          </p:sp>
          <p:sp>
            <p:nvSpPr>
              <p:cNvPr id="94" name="Form"/>
              <p:cNvSpPr/>
              <p:nvPr/>
            </p:nvSpPr>
            <p:spPr>
              <a:xfrm>
                <a:off x="10296720" y="1940400"/>
                <a:ext cx="965520" cy="633240"/>
              </a:xfrm>
              <a:custGeom>
                <a:avLst/>
                <a:gdLst>
                  <a:gd name="textAreaLeft" fmla="*/ 0 w 965520"/>
                  <a:gd name="textAreaRight" fmla="*/ 965880 w 965520"/>
                  <a:gd name="textAreaTop" fmla="*/ 0 h 633240"/>
                  <a:gd name="textAreaBottom" fmla="*/ 633600 h 633240"/>
                </a:gdLst>
                <a:ahLst/>
                <a:rect l="textAreaLeft" t="textAreaTop" r="textAreaRight" b="textAreaBottom"/>
                <a:pathLst>
                  <a:path w="21600" h="21600">
                    <a:moveTo>
                      <a:pt x="4247" y="0"/>
                    </a:moveTo>
                    <a:lnTo>
                      <a:pt x="2686" y="216"/>
                    </a:lnTo>
                    <a:lnTo>
                      <a:pt x="1563" y="866"/>
                    </a:lnTo>
                    <a:lnTo>
                      <a:pt x="807" y="1818"/>
                    </a:lnTo>
                    <a:lnTo>
                      <a:pt x="105" y="4026"/>
                    </a:lnTo>
                    <a:lnTo>
                      <a:pt x="0" y="5930"/>
                    </a:lnTo>
                    <a:lnTo>
                      <a:pt x="148" y="7445"/>
                    </a:lnTo>
                    <a:lnTo>
                      <a:pt x="571" y="8614"/>
                    </a:lnTo>
                    <a:lnTo>
                      <a:pt x="1239" y="9436"/>
                    </a:lnTo>
                    <a:lnTo>
                      <a:pt x="2124" y="9696"/>
                    </a:lnTo>
                    <a:lnTo>
                      <a:pt x="2927" y="9739"/>
                    </a:lnTo>
                    <a:lnTo>
                      <a:pt x="3733" y="9826"/>
                    </a:lnTo>
                    <a:lnTo>
                      <a:pt x="5092" y="10952"/>
                    </a:lnTo>
                    <a:lnTo>
                      <a:pt x="5509" y="12164"/>
                    </a:lnTo>
                    <a:lnTo>
                      <a:pt x="5663" y="14025"/>
                    </a:lnTo>
                    <a:lnTo>
                      <a:pt x="5663" y="17358"/>
                    </a:lnTo>
                    <a:lnTo>
                      <a:pt x="5690" y="17834"/>
                    </a:lnTo>
                    <a:lnTo>
                      <a:pt x="6088" y="19089"/>
                    </a:lnTo>
                    <a:lnTo>
                      <a:pt x="7114" y="20994"/>
                    </a:lnTo>
                    <a:lnTo>
                      <a:pt x="7928" y="21600"/>
                    </a:lnTo>
                    <a:lnTo>
                      <a:pt x="8778" y="21600"/>
                    </a:lnTo>
                    <a:lnTo>
                      <a:pt x="8989" y="21557"/>
                    </a:lnTo>
                    <a:lnTo>
                      <a:pt x="10371" y="19825"/>
                    </a:lnTo>
                    <a:lnTo>
                      <a:pt x="11468" y="16709"/>
                    </a:lnTo>
                    <a:lnTo>
                      <a:pt x="11645" y="15540"/>
                    </a:lnTo>
                    <a:lnTo>
                      <a:pt x="11645" y="13073"/>
                    </a:lnTo>
                    <a:lnTo>
                      <a:pt x="11665" y="12726"/>
                    </a:lnTo>
                    <a:lnTo>
                      <a:pt x="11724" y="12423"/>
                    </a:lnTo>
                    <a:lnTo>
                      <a:pt x="11824" y="12164"/>
                    </a:lnTo>
                    <a:lnTo>
                      <a:pt x="11963" y="11904"/>
                    </a:lnTo>
                    <a:lnTo>
                      <a:pt x="13839" y="9047"/>
                    </a:lnTo>
                    <a:lnTo>
                      <a:pt x="13918" y="8874"/>
                    </a:lnTo>
                    <a:lnTo>
                      <a:pt x="13941" y="8657"/>
                    </a:lnTo>
                    <a:lnTo>
                      <a:pt x="13904" y="8398"/>
                    </a:lnTo>
                    <a:lnTo>
                      <a:pt x="13804" y="8268"/>
                    </a:lnTo>
                    <a:lnTo>
                      <a:pt x="13454" y="7921"/>
                    </a:lnTo>
                    <a:lnTo>
                      <a:pt x="12596" y="6883"/>
                    </a:lnTo>
                    <a:lnTo>
                      <a:pt x="11519" y="5238"/>
                    </a:lnTo>
                    <a:lnTo>
                      <a:pt x="10512" y="2944"/>
                    </a:lnTo>
                    <a:lnTo>
                      <a:pt x="10477" y="2684"/>
                    </a:lnTo>
                    <a:lnTo>
                      <a:pt x="10525" y="2424"/>
                    </a:lnTo>
                    <a:lnTo>
                      <a:pt x="10647" y="2208"/>
                    </a:lnTo>
                    <a:lnTo>
                      <a:pt x="10831" y="2164"/>
                    </a:lnTo>
                    <a:lnTo>
                      <a:pt x="13981" y="2164"/>
                    </a:lnTo>
                    <a:lnTo>
                      <a:pt x="14078" y="1991"/>
                    </a:lnTo>
                    <a:lnTo>
                      <a:pt x="14202" y="1861"/>
                    </a:lnTo>
                    <a:lnTo>
                      <a:pt x="21600" y="1861"/>
                    </a:lnTo>
                    <a:lnTo>
                      <a:pt x="21589" y="1775"/>
                    </a:lnTo>
                    <a:lnTo>
                      <a:pt x="21466" y="1082"/>
                    </a:lnTo>
                    <a:lnTo>
                      <a:pt x="6760" y="1082"/>
                    </a:lnTo>
                    <a:lnTo>
                      <a:pt x="6654" y="996"/>
                    </a:lnTo>
                    <a:lnTo>
                      <a:pt x="6513" y="952"/>
                    </a:lnTo>
                    <a:lnTo>
                      <a:pt x="6039" y="693"/>
                    </a:lnTo>
                    <a:lnTo>
                      <a:pt x="4761" y="87"/>
                    </a:lnTo>
                    <a:lnTo>
                      <a:pt x="4247" y="0"/>
                    </a:lnTo>
                    <a:close/>
                  </a:path>
                </a:pathLst>
              </a:custGeom>
              <a:solidFill>
                <a:srgbClr val="fd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45720" rIns="4572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800" strike="noStrike" u="none">
                  <a:solidFill>
                    <a:srgbClr val="ffffff"/>
                  </a:solidFill>
                  <a:uFillTx/>
                  <a:latin typeface="Calibri"/>
                  <a:ea typeface="Calibri"/>
                </a:endParaRPr>
              </a:p>
            </p:txBody>
          </p:sp>
          <p:sp>
            <p:nvSpPr>
              <p:cNvPr id="95" name="Form"/>
              <p:cNvSpPr/>
              <p:nvPr/>
            </p:nvSpPr>
            <p:spPr>
              <a:xfrm>
                <a:off x="10938240" y="1995120"/>
                <a:ext cx="336240" cy="183960"/>
              </a:xfrm>
              <a:custGeom>
                <a:avLst/>
                <a:gdLst>
                  <a:gd name="textAreaLeft" fmla="*/ 0 w 336240"/>
                  <a:gd name="textAreaRight" fmla="*/ 336600 w 336240"/>
                  <a:gd name="textAreaTop" fmla="*/ 0 h 183960"/>
                  <a:gd name="textAreaBottom" fmla="*/ 184320 h 183960"/>
                </a:gdLst>
                <a:ahLst/>
                <a:rect l="textAreaLeft" t="textAreaTop" r="textAreaRight" b="textAreaBottom"/>
                <a:pathLst>
                  <a:path w="21600" h="21600">
                    <a:moveTo>
                      <a:pt x="20843" y="0"/>
                    </a:moveTo>
                    <a:lnTo>
                      <a:pt x="0" y="0"/>
                    </a:lnTo>
                    <a:lnTo>
                      <a:pt x="394" y="298"/>
                    </a:lnTo>
                    <a:lnTo>
                      <a:pt x="4052" y="4320"/>
                    </a:lnTo>
                    <a:lnTo>
                      <a:pt x="4356" y="4767"/>
                    </a:lnTo>
                    <a:lnTo>
                      <a:pt x="4763" y="4916"/>
                    </a:lnTo>
                    <a:lnTo>
                      <a:pt x="6185" y="4916"/>
                    </a:lnTo>
                    <a:lnTo>
                      <a:pt x="6771" y="5065"/>
                    </a:lnTo>
                    <a:lnTo>
                      <a:pt x="7290" y="5512"/>
                    </a:lnTo>
                    <a:lnTo>
                      <a:pt x="7714" y="6257"/>
                    </a:lnTo>
                    <a:lnTo>
                      <a:pt x="8014" y="7150"/>
                    </a:lnTo>
                    <a:lnTo>
                      <a:pt x="10961" y="19366"/>
                    </a:lnTo>
                    <a:lnTo>
                      <a:pt x="11261" y="20259"/>
                    </a:lnTo>
                    <a:lnTo>
                      <a:pt x="11685" y="21004"/>
                    </a:lnTo>
                    <a:lnTo>
                      <a:pt x="12204" y="21451"/>
                    </a:lnTo>
                    <a:lnTo>
                      <a:pt x="12790" y="21600"/>
                    </a:lnTo>
                    <a:lnTo>
                      <a:pt x="13445" y="21302"/>
                    </a:lnTo>
                    <a:lnTo>
                      <a:pt x="13996" y="20706"/>
                    </a:lnTo>
                    <a:lnTo>
                      <a:pt x="14376" y="19663"/>
                    </a:lnTo>
                    <a:lnTo>
                      <a:pt x="14517" y="18472"/>
                    </a:lnTo>
                    <a:lnTo>
                      <a:pt x="14517" y="12662"/>
                    </a:lnTo>
                    <a:lnTo>
                      <a:pt x="14619" y="12066"/>
                    </a:lnTo>
                    <a:lnTo>
                      <a:pt x="14924" y="11768"/>
                    </a:lnTo>
                    <a:lnTo>
                      <a:pt x="17260" y="8491"/>
                    </a:lnTo>
                    <a:lnTo>
                      <a:pt x="21600" y="8491"/>
                    </a:lnTo>
                    <a:lnTo>
                      <a:pt x="21372" y="4916"/>
                    </a:lnTo>
                    <a:lnTo>
                      <a:pt x="20843" y="0"/>
                    </a:lnTo>
                    <a:close/>
                  </a:path>
                </a:pathLst>
              </a:custGeom>
              <a:solidFill>
                <a:srgbClr val="fd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45720" rIns="4572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800" strike="noStrike" u="none">
                  <a:solidFill>
                    <a:srgbClr val="ffffff"/>
                  </a:solidFill>
                  <a:uFillTx/>
                  <a:latin typeface="Calibri"/>
                  <a:ea typeface="Calibri"/>
                </a:endParaRPr>
              </a:p>
            </p:txBody>
          </p:sp>
          <p:sp>
            <p:nvSpPr>
              <p:cNvPr id="96" name="Form"/>
              <p:cNvSpPr/>
              <p:nvPr/>
            </p:nvSpPr>
            <p:spPr>
              <a:xfrm>
                <a:off x="10686240" y="1877040"/>
                <a:ext cx="570240" cy="95040"/>
              </a:xfrm>
              <a:custGeom>
                <a:avLst/>
                <a:gdLst>
                  <a:gd name="textAreaLeft" fmla="*/ 0 w 570240"/>
                  <a:gd name="textAreaRight" fmla="*/ 570600 w 570240"/>
                  <a:gd name="textAreaTop" fmla="*/ 0 h 95040"/>
                  <a:gd name="textAreaBottom" fmla="*/ 95400 h 95040"/>
                </a:gdLst>
                <a:ahLst/>
                <a:rect l="textAreaLeft" t="textAreaTop" r="textAreaRight" b="textAreaBottom"/>
                <a:pathLst>
                  <a:path w="21600" h="21600">
                    <a:moveTo>
                      <a:pt x="20289" y="0"/>
                    </a:moveTo>
                    <a:lnTo>
                      <a:pt x="0" y="0"/>
                    </a:lnTo>
                    <a:lnTo>
                      <a:pt x="240" y="1440"/>
                    </a:lnTo>
                    <a:lnTo>
                      <a:pt x="240" y="9216"/>
                    </a:lnTo>
                    <a:lnTo>
                      <a:pt x="479" y="10656"/>
                    </a:lnTo>
                    <a:lnTo>
                      <a:pt x="2996" y="10656"/>
                    </a:lnTo>
                    <a:lnTo>
                      <a:pt x="3282" y="11232"/>
                    </a:lnTo>
                    <a:lnTo>
                      <a:pt x="3490" y="12384"/>
                    </a:lnTo>
                    <a:lnTo>
                      <a:pt x="3586" y="13824"/>
                    </a:lnTo>
                    <a:lnTo>
                      <a:pt x="3535" y="15264"/>
                    </a:lnTo>
                    <a:lnTo>
                      <a:pt x="3355" y="18720"/>
                    </a:lnTo>
                    <a:lnTo>
                      <a:pt x="3236" y="20448"/>
                    </a:lnTo>
                    <a:lnTo>
                      <a:pt x="2996" y="21600"/>
                    </a:lnTo>
                    <a:lnTo>
                      <a:pt x="21600" y="21600"/>
                    </a:lnTo>
                    <a:lnTo>
                      <a:pt x="21354" y="16128"/>
                    </a:lnTo>
                    <a:lnTo>
                      <a:pt x="20781" y="6624"/>
                    </a:lnTo>
                    <a:lnTo>
                      <a:pt x="20289" y="0"/>
                    </a:lnTo>
                    <a:close/>
                  </a:path>
                </a:pathLst>
              </a:custGeom>
              <a:solidFill>
                <a:srgbClr val="fd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45720" rIns="4572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800" strike="noStrike" u="none">
                  <a:solidFill>
                    <a:srgbClr val="ffffff"/>
                  </a:solidFill>
                  <a:uFillTx/>
                  <a:latin typeface="Calibri"/>
                  <a:ea typeface="Calibri"/>
                </a:endParaRPr>
              </a:p>
            </p:txBody>
          </p:sp>
          <p:sp>
            <p:nvSpPr>
              <p:cNvPr id="97" name="Form"/>
              <p:cNvSpPr/>
              <p:nvPr/>
            </p:nvSpPr>
            <p:spPr>
              <a:xfrm>
                <a:off x="10433160" y="1591200"/>
                <a:ext cx="788760" cy="300600"/>
              </a:xfrm>
              <a:custGeom>
                <a:avLst/>
                <a:gdLst>
                  <a:gd name="textAreaLeft" fmla="*/ 0 w 788760"/>
                  <a:gd name="textAreaRight" fmla="*/ 789120 w 788760"/>
                  <a:gd name="textAreaTop" fmla="*/ 0 h 300600"/>
                  <a:gd name="textAreaBottom" fmla="*/ 300960 h 300600"/>
                </a:gdLst>
                <a:ahLst/>
                <a:rect l="textAreaLeft" t="textAreaTop" r="textAreaRight" b="textAreaBottom"/>
                <a:pathLst>
                  <a:path w="21600" h="21600">
                    <a:moveTo>
                      <a:pt x="13980" y="0"/>
                    </a:moveTo>
                    <a:lnTo>
                      <a:pt x="6672" y="0"/>
                    </a:lnTo>
                    <a:lnTo>
                      <a:pt x="8239" y="273"/>
                    </a:lnTo>
                    <a:lnTo>
                      <a:pt x="9753" y="820"/>
                    </a:lnTo>
                    <a:lnTo>
                      <a:pt x="11210" y="1914"/>
                    </a:lnTo>
                    <a:lnTo>
                      <a:pt x="12607" y="3281"/>
                    </a:lnTo>
                    <a:lnTo>
                      <a:pt x="11220" y="6289"/>
                    </a:lnTo>
                    <a:lnTo>
                      <a:pt x="11047" y="6653"/>
                    </a:lnTo>
                    <a:lnTo>
                      <a:pt x="10874" y="6836"/>
                    </a:lnTo>
                    <a:lnTo>
                      <a:pt x="6238" y="6835"/>
                    </a:lnTo>
                    <a:lnTo>
                      <a:pt x="5329" y="10846"/>
                    </a:lnTo>
                    <a:lnTo>
                      <a:pt x="5128" y="11484"/>
                    </a:lnTo>
                    <a:lnTo>
                      <a:pt x="4863" y="12030"/>
                    </a:lnTo>
                    <a:lnTo>
                      <a:pt x="4549" y="12395"/>
                    </a:lnTo>
                    <a:lnTo>
                      <a:pt x="4202" y="12577"/>
                    </a:lnTo>
                    <a:lnTo>
                      <a:pt x="2859" y="12577"/>
                    </a:lnTo>
                    <a:lnTo>
                      <a:pt x="2686" y="12668"/>
                    </a:lnTo>
                    <a:lnTo>
                      <a:pt x="2556" y="12851"/>
                    </a:lnTo>
                    <a:lnTo>
                      <a:pt x="1473" y="14765"/>
                    </a:lnTo>
                    <a:lnTo>
                      <a:pt x="347" y="14765"/>
                    </a:lnTo>
                    <a:lnTo>
                      <a:pt x="173" y="15220"/>
                    </a:lnTo>
                    <a:lnTo>
                      <a:pt x="173" y="17772"/>
                    </a:lnTo>
                    <a:lnTo>
                      <a:pt x="0" y="18228"/>
                    </a:lnTo>
                    <a:lnTo>
                      <a:pt x="4505" y="18228"/>
                    </a:lnTo>
                    <a:lnTo>
                      <a:pt x="4852" y="20871"/>
                    </a:lnTo>
                    <a:lnTo>
                      <a:pt x="4895" y="21327"/>
                    </a:lnTo>
                    <a:lnTo>
                      <a:pt x="5069" y="21600"/>
                    </a:lnTo>
                    <a:lnTo>
                      <a:pt x="5762" y="21600"/>
                    </a:lnTo>
                    <a:lnTo>
                      <a:pt x="5848" y="21509"/>
                    </a:lnTo>
                    <a:lnTo>
                      <a:pt x="6195" y="20597"/>
                    </a:lnTo>
                    <a:lnTo>
                      <a:pt x="6282" y="20506"/>
                    </a:lnTo>
                    <a:lnTo>
                      <a:pt x="21600" y="20506"/>
                    </a:lnTo>
                    <a:lnTo>
                      <a:pt x="21461" y="19686"/>
                    </a:lnTo>
                    <a:lnTo>
                      <a:pt x="20887" y="16861"/>
                    </a:lnTo>
                    <a:lnTo>
                      <a:pt x="20238" y="14218"/>
                    </a:lnTo>
                    <a:lnTo>
                      <a:pt x="19518" y="11666"/>
                    </a:lnTo>
                    <a:lnTo>
                      <a:pt x="18731" y="9296"/>
                    </a:lnTo>
                    <a:lnTo>
                      <a:pt x="17881" y="7018"/>
                    </a:lnTo>
                    <a:lnTo>
                      <a:pt x="16970" y="4922"/>
                    </a:lnTo>
                    <a:lnTo>
                      <a:pt x="16003" y="3099"/>
                    </a:lnTo>
                    <a:lnTo>
                      <a:pt x="14983" y="1367"/>
                    </a:lnTo>
                    <a:lnTo>
                      <a:pt x="13980" y="0"/>
                    </a:lnTo>
                    <a:close/>
                  </a:path>
                </a:pathLst>
              </a:custGeom>
              <a:solidFill>
                <a:srgbClr val="fd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45720" rIns="4572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800" strike="noStrike" u="none">
                  <a:solidFill>
                    <a:srgbClr val="ffffff"/>
                  </a:solidFill>
                  <a:uFillTx/>
                  <a:latin typeface="Calibri"/>
                  <a:ea typeface="Calibri"/>
                </a:endParaRPr>
              </a:p>
            </p:txBody>
          </p:sp>
          <p:sp>
            <p:nvSpPr>
              <p:cNvPr id="98" name="Form"/>
              <p:cNvSpPr/>
              <p:nvPr/>
            </p:nvSpPr>
            <p:spPr>
              <a:xfrm>
                <a:off x="10360080" y="1639440"/>
                <a:ext cx="621000" cy="492480"/>
              </a:xfrm>
              <a:custGeom>
                <a:avLst/>
                <a:gdLst>
                  <a:gd name="textAreaLeft" fmla="*/ 0 w 621000"/>
                  <a:gd name="textAreaRight" fmla="*/ 621360 w 621000"/>
                  <a:gd name="textAreaTop" fmla="*/ 0 h 492480"/>
                  <a:gd name="textAreaBottom" fmla="*/ 492840 h 492480"/>
                </a:gdLst>
                <a:ahLst/>
                <a:rect l="textAreaLeft" t="textAreaTop" r="textAreaRight" b="textAreaBottom"/>
                <a:pathLst>
                  <a:path w="21600" h="21600">
                    <a:moveTo>
                      <a:pt x="19530" y="15977"/>
                    </a:moveTo>
                    <a:lnTo>
                      <a:pt x="14854" y="15977"/>
                    </a:lnTo>
                    <a:lnTo>
                      <a:pt x="17990" y="21099"/>
                    </a:lnTo>
                    <a:lnTo>
                      <a:pt x="18332" y="21489"/>
                    </a:lnTo>
                    <a:lnTo>
                      <a:pt x="18746" y="21600"/>
                    </a:lnTo>
                    <a:lnTo>
                      <a:pt x="19181" y="21544"/>
                    </a:lnTo>
                    <a:lnTo>
                      <a:pt x="19585" y="21322"/>
                    </a:lnTo>
                    <a:lnTo>
                      <a:pt x="21401" y="19373"/>
                    </a:lnTo>
                    <a:lnTo>
                      <a:pt x="21554" y="19095"/>
                    </a:lnTo>
                    <a:lnTo>
                      <a:pt x="21600" y="18761"/>
                    </a:lnTo>
                    <a:lnTo>
                      <a:pt x="21532" y="18482"/>
                    </a:lnTo>
                    <a:lnTo>
                      <a:pt x="21346" y="18260"/>
                    </a:lnTo>
                    <a:lnTo>
                      <a:pt x="19695" y="16979"/>
                    </a:lnTo>
                    <a:lnTo>
                      <a:pt x="19475" y="16812"/>
                    </a:lnTo>
                    <a:lnTo>
                      <a:pt x="19365" y="16423"/>
                    </a:lnTo>
                    <a:lnTo>
                      <a:pt x="19475" y="16089"/>
                    </a:lnTo>
                    <a:lnTo>
                      <a:pt x="19530" y="15977"/>
                    </a:lnTo>
                    <a:close/>
                    <a:moveTo>
                      <a:pt x="7757" y="9687"/>
                    </a:moveTo>
                    <a:lnTo>
                      <a:pt x="5887" y="9687"/>
                    </a:lnTo>
                    <a:lnTo>
                      <a:pt x="6107" y="9909"/>
                    </a:lnTo>
                    <a:lnTo>
                      <a:pt x="6162" y="10243"/>
                    </a:lnTo>
                    <a:lnTo>
                      <a:pt x="6492" y="12025"/>
                    </a:lnTo>
                    <a:lnTo>
                      <a:pt x="6547" y="12303"/>
                    </a:lnTo>
                    <a:lnTo>
                      <a:pt x="6767" y="12581"/>
                    </a:lnTo>
                    <a:lnTo>
                      <a:pt x="7482" y="12581"/>
                    </a:lnTo>
                    <a:lnTo>
                      <a:pt x="7702" y="12303"/>
                    </a:lnTo>
                    <a:lnTo>
                      <a:pt x="7702" y="9854"/>
                    </a:lnTo>
                    <a:lnTo>
                      <a:pt x="7757" y="9687"/>
                    </a:lnTo>
                    <a:close/>
                    <a:moveTo>
                      <a:pt x="8252" y="9019"/>
                    </a:moveTo>
                    <a:lnTo>
                      <a:pt x="1705" y="9019"/>
                    </a:lnTo>
                    <a:lnTo>
                      <a:pt x="110" y="10967"/>
                    </a:lnTo>
                    <a:lnTo>
                      <a:pt x="0" y="11245"/>
                    </a:lnTo>
                    <a:lnTo>
                      <a:pt x="0" y="12192"/>
                    </a:lnTo>
                    <a:lnTo>
                      <a:pt x="220" y="12470"/>
                    </a:lnTo>
                    <a:lnTo>
                      <a:pt x="2696" y="12470"/>
                    </a:lnTo>
                    <a:lnTo>
                      <a:pt x="2806" y="12414"/>
                    </a:lnTo>
                    <a:lnTo>
                      <a:pt x="4841" y="9854"/>
                    </a:lnTo>
                    <a:lnTo>
                      <a:pt x="5116" y="9687"/>
                    </a:lnTo>
                    <a:lnTo>
                      <a:pt x="7757" y="9687"/>
                    </a:lnTo>
                    <a:lnTo>
                      <a:pt x="7867" y="9575"/>
                    </a:lnTo>
                    <a:lnTo>
                      <a:pt x="8252" y="9019"/>
                    </a:lnTo>
                    <a:close/>
                    <a:moveTo>
                      <a:pt x="11168" y="13917"/>
                    </a:moveTo>
                    <a:lnTo>
                      <a:pt x="10783" y="13917"/>
                    </a:lnTo>
                    <a:lnTo>
                      <a:pt x="8527" y="14474"/>
                    </a:lnTo>
                    <a:lnTo>
                      <a:pt x="8307" y="14586"/>
                    </a:lnTo>
                    <a:lnTo>
                      <a:pt x="14084" y="14586"/>
                    </a:lnTo>
                    <a:lnTo>
                      <a:pt x="13809" y="14474"/>
                    </a:lnTo>
                    <a:lnTo>
                      <a:pt x="11168" y="13917"/>
                    </a:lnTo>
                    <a:close/>
                    <a:moveTo>
                      <a:pt x="10398" y="0"/>
                    </a:moveTo>
                    <a:lnTo>
                      <a:pt x="7757" y="668"/>
                    </a:lnTo>
                    <a:lnTo>
                      <a:pt x="6452" y="1336"/>
                    </a:lnTo>
                    <a:lnTo>
                      <a:pt x="4797" y="2951"/>
                    </a:lnTo>
                    <a:lnTo>
                      <a:pt x="4951" y="3563"/>
                    </a:lnTo>
                    <a:lnTo>
                      <a:pt x="5477" y="3953"/>
                    </a:lnTo>
                    <a:lnTo>
                      <a:pt x="5942" y="4175"/>
                    </a:lnTo>
                    <a:lnTo>
                      <a:pt x="7592" y="4175"/>
                    </a:lnTo>
                    <a:lnTo>
                      <a:pt x="7870" y="4120"/>
                    </a:lnTo>
                    <a:lnTo>
                      <a:pt x="9132" y="2338"/>
                    </a:lnTo>
                    <a:lnTo>
                      <a:pt x="9242" y="2115"/>
                    </a:lnTo>
                    <a:lnTo>
                      <a:pt x="9407" y="2060"/>
                    </a:lnTo>
                    <a:lnTo>
                      <a:pt x="14744" y="2060"/>
                    </a:lnTo>
                    <a:lnTo>
                      <a:pt x="14634" y="2004"/>
                    </a:lnTo>
                    <a:lnTo>
                      <a:pt x="14189" y="1670"/>
                    </a:lnTo>
                    <a:lnTo>
                      <a:pt x="13093" y="1002"/>
                    </a:lnTo>
                    <a:lnTo>
                      <a:pt x="11709" y="278"/>
                    </a:lnTo>
                    <a:lnTo>
                      <a:pt x="10398" y="0"/>
                    </a:lnTo>
                    <a:close/>
                  </a:path>
                </a:pathLst>
              </a:custGeom>
              <a:solidFill>
                <a:srgbClr val="ffffff"/>
              </a:solidFill>
              <a:ln w="12700">
                <a:noFill/>
              </a:ln>
            </p:spPr>
            <p:style>
              <a:lnRef idx="0"/>
              <a:fillRef idx="0"/>
              <a:effectRef idx="0"/>
              <a:fontRef idx="minor"/>
            </p:style>
            <p:txBody>
              <a:bodyPr numCol="1" spcCol="0" lIns="45720" rIns="45720" anchor="t">
                <a:noAutofit/>
              </a:bodyPr>
              <a:p>
                <a:pPr defTabSz="914400">
                  <a:lnSpc>
                    <a:spcPct val="100000"/>
                  </a:lnSpc>
                  <a:tabLst>
                    <a:tab algn="l" pos="0"/>
                  </a:tabLst>
                </a:pPr>
                <a:endParaRPr b="0" lang="de-DE" sz="1800" strike="noStrike" u="none">
                  <a:solidFill>
                    <a:srgbClr val="ffffff"/>
                  </a:solidFill>
                  <a:uFillTx/>
                  <a:latin typeface="Calibri"/>
                  <a:ea typeface="Calibri"/>
                </a:endParaRPr>
              </a:p>
            </p:txBody>
          </p:sp>
        </p:grpSp>
        <p:pic>
          <p:nvPicPr>
            <p:cNvPr id="99" name="object 15" descr="object 15"/>
            <p:cNvPicPr/>
            <p:nvPr/>
          </p:nvPicPr>
          <p:blipFill>
            <a:blip r:embed="rId1"/>
            <a:stretch/>
          </p:blipFill>
          <p:spPr>
            <a:xfrm>
              <a:off x="10366560" y="1724040"/>
              <a:ext cx="72360" cy="88200"/>
            </a:xfrm>
            <a:prstGeom prst="rect">
              <a:avLst/>
            </a:prstGeom>
            <a:noFill/>
            <a:ln w="12700">
              <a:noFill/>
            </a:ln>
          </p:spPr>
        </p:pic>
      </p:grpSp>
      <p:grpSp>
        <p:nvGrpSpPr>
          <p:cNvPr id="100" name="object 16"/>
          <p:cNvGrpSpPr/>
          <p:nvPr/>
        </p:nvGrpSpPr>
        <p:grpSpPr>
          <a:xfrm>
            <a:off x="10225440" y="3527280"/>
            <a:ext cx="1074600" cy="1265760"/>
            <a:chOff x="10225440" y="3527280"/>
            <a:chExt cx="1074600" cy="1265760"/>
          </a:xfrm>
        </p:grpSpPr>
        <p:sp>
          <p:nvSpPr>
            <p:cNvPr id="101" name="Form"/>
            <p:cNvSpPr/>
            <p:nvPr/>
          </p:nvSpPr>
          <p:spPr>
            <a:xfrm>
              <a:off x="10225440" y="3527280"/>
              <a:ext cx="1071720" cy="1265760"/>
            </a:xfrm>
            <a:custGeom>
              <a:avLst/>
              <a:gdLst>
                <a:gd name="textAreaLeft" fmla="*/ 0 w 1071720"/>
                <a:gd name="textAreaRight" fmla="*/ 1072080 w 1071720"/>
                <a:gd name="textAreaTop" fmla="*/ 0 h 1265760"/>
                <a:gd name="textAreaBottom" fmla="*/ 1266120 h 1265760"/>
              </a:gdLst>
              <a:ahLst/>
              <a:rect l="textAreaLeft" t="textAreaTop" r="textAreaRight" b="textAreaBottom"/>
              <a:pathLst>
                <a:path w="21600" h="21600">
                  <a:moveTo>
                    <a:pt x="10032" y="0"/>
                  </a:moveTo>
                  <a:lnTo>
                    <a:pt x="9111" y="0"/>
                  </a:lnTo>
                  <a:lnTo>
                    <a:pt x="8193" y="65"/>
                  </a:lnTo>
                  <a:lnTo>
                    <a:pt x="7285" y="217"/>
                  </a:lnTo>
                  <a:lnTo>
                    <a:pt x="6393" y="455"/>
                  </a:lnTo>
                  <a:lnTo>
                    <a:pt x="5522" y="758"/>
                  </a:lnTo>
                  <a:lnTo>
                    <a:pt x="4680" y="1127"/>
                  </a:lnTo>
                  <a:lnTo>
                    <a:pt x="3886" y="1560"/>
                  </a:lnTo>
                  <a:lnTo>
                    <a:pt x="3157" y="2058"/>
                  </a:lnTo>
                  <a:lnTo>
                    <a:pt x="2495" y="2600"/>
                  </a:lnTo>
                  <a:lnTo>
                    <a:pt x="1903" y="3206"/>
                  </a:lnTo>
                  <a:lnTo>
                    <a:pt x="1386" y="3856"/>
                  </a:lnTo>
                  <a:lnTo>
                    <a:pt x="945" y="4528"/>
                  </a:lnTo>
                  <a:lnTo>
                    <a:pt x="584" y="5243"/>
                  </a:lnTo>
                  <a:lnTo>
                    <a:pt x="305" y="6001"/>
                  </a:lnTo>
                  <a:lnTo>
                    <a:pt x="112" y="6781"/>
                  </a:lnTo>
                  <a:lnTo>
                    <a:pt x="9" y="7561"/>
                  </a:lnTo>
                  <a:lnTo>
                    <a:pt x="8" y="7604"/>
                  </a:lnTo>
                  <a:lnTo>
                    <a:pt x="6" y="7734"/>
                  </a:lnTo>
                  <a:lnTo>
                    <a:pt x="4" y="7864"/>
                  </a:lnTo>
                  <a:lnTo>
                    <a:pt x="2" y="7973"/>
                  </a:lnTo>
                  <a:lnTo>
                    <a:pt x="0" y="8124"/>
                  </a:lnTo>
                  <a:lnTo>
                    <a:pt x="47" y="9208"/>
                  </a:lnTo>
                  <a:lnTo>
                    <a:pt x="196" y="10031"/>
                  </a:lnTo>
                  <a:lnTo>
                    <a:pt x="440" y="10832"/>
                  </a:lnTo>
                  <a:lnTo>
                    <a:pt x="778" y="11612"/>
                  </a:lnTo>
                  <a:lnTo>
                    <a:pt x="1205" y="12349"/>
                  </a:lnTo>
                  <a:lnTo>
                    <a:pt x="1719" y="13042"/>
                  </a:lnTo>
                  <a:lnTo>
                    <a:pt x="2318" y="13714"/>
                  </a:lnTo>
                  <a:lnTo>
                    <a:pt x="2998" y="14299"/>
                  </a:lnTo>
                  <a:lnTo>
                    <a:pt x="3756" y="14862"/>
                  </a:lnTo>
                  <a:lnTo>
                    <a:pt x="3756" y="21600"/>
                  </a:lnTo>
                  <a:lnTo>
                    <a:pt x="13826" y="21600"/>
                  </a:lnTo>
                  <a:lnTo>
                    <a:pt x="13826" y="18394"/>
                  </a:lnTo>
                  <a:lnTo>
                    <a:pt x="15387" y="18394"/>
                  </a:lnTo>
                  <a:lnTo>
                    <a:pt x="16845" y="18155"/>
                  </a:lnTo>
                  <a:lnTo>
                    <a:pt x="18064" y="17440"/>
                  </a:lnTo>
                  <a:lnTo>
                    <a:pt x="18868" y="16400"/>
                  </a:lnTo>
                  <a:lnTo>
                    <a:pt x="19147" y="15187"/>
                  </a:lnTo>
                  <a:lnTo>
                    <a:pt x="19147" y="13562"/>
                  </a:lnTo>
                  <a:lnTo>
                    <a:pt x="20549" y="13562"/>
                  </a:lnTo>
                  <a:lnTo>
                    <a:pt x="21130" y="13389"/>
                  </a:lnTo>
                  <a:lnTo>
                    <a:pt x="21544" y="12977"/>
                  </a:lnTo>
                  <a:lnTo>
                    <a:pt x="21600" y="12696"/>
                  </a:lnTo>
                  <a:lnTo>
                    <a:pt x="6051" y="12696"/>
                  </a:lnTo>
                  <a:lnTo>
                    <a:pt x="5869" y="11526"/>
                  </a:lnTo>
                  <a:lnTo>
                    <a:pt x="5461" y="10876"/>
                  </a:lnTo>
                  <a:lnTo>
                    <a:pt x="5029" y="10616"/>
                  </a:lnTo>
                  <a:lnTo>
                    <a:pt x="4776" y="10529"/>
                  </a:lnTo>
                  <a:lnTo>
                    <a:pt x="4301" y="10356"/>
                  </a:lnTo>
                  <a:lnTo>
                    <a:pt x="3701" y="10009"/>
                  </a:lnTo>
                  <a:lnTo>
                    <a:pt x="3136" y="9468"/>
                  </a:lnTo>
                  <a:lnTo>
                    <a:pt x="2769" y="8709"/>
                  </a:lnTo>
                  <a:lnTo>
                    <a:pt x="2737" y="8666"/>
                  </a:lnTo>
                  <a:lnTo>
                    <a:pt x="2737" y="8536"/>
                  </a:lnTo>
                  <a:lnTo>
                    <a:pt x="2438" y="8016"/>
                  </a:lnTo>
                  <a:lnTo>
                    <a:pt x="2354" y="7431"/>
                  </a:lnTo>
                  <a:lnTo>
                    <a:pt x="2486" y="6868"/>
                  </a:lnTo>
                  <a:lnTo>
                    <a:pt x="2832" y="6369"/>
                  </a:lnTo>
                  <a:lnTo>
                    <a:pt x="2790" y="6218"/>
                  </a:lnTo>
                  <a:lnTo>
                    <a:pt x="2761" y="6088"/>
                  </a:lnTo>
                  <a:lnTo>
                    <a:pt x="2743" y="5936"/>
                  </a:lnTo>
                  <a:lnTo>
                    <a:pt x="2738" y="5828"/>
                  </a:lnTo>
                  <a:lnTo>
                    <a:pt x="2737" y="5806"/>
                  </a:lnTo>
                  <a:lnTo>
                    <a:pt x="2867" y="5178"/>
                  </a:lnTo>
                  <a:lnTo>
                    <a:pt x="3231" y="4636"/>
                  </a:lnTo>
                  <a:lnTo>
                    <a:pt x="3785" y="4246"/>
                  </a:lnTo>
                  <a:lnTo>
                    <a:pt x="4489" y="4008"/>
                  </a:lnTo>
                  <a:lnTo>
                    <a:pt x="4817" y="3488"/>
                  </a:lnTo>
                  <a:lnTo>
                    <a:pt x="5298" y="3098"/>
                  </a:lnTo>
                  <a:lnTo>
                    <a:pt x="5892" y="2860"/>
                  </a:lnTo>
                  <a:lnTo>
                    <a:pt x="6560" y="2773"/>
                  </a:lnTo>
                  <a:lnTo>
                    <a:pt x="7128" y="2773"/>
                  </a:lnTo>
                  <a:lnTo>
                    <a:pt x="7385" y="2578"/>
                  </a:lnTo>
                  <a:lnTo>
                    <a:pt x="7751" y="2383"/>
                  </a:lnTo>
                  <a:lnTo>
                    <a:pt x="8159" y="2253"/>
                  </a:lnTo>
                  <a:lnTo>
                    <a:pt x="8600" y="2188"/>
                  </a:lnTo>
                  <a:lnTo>
                    <a:pt x="16146" y="2188"/>
                  </a:lnTo>
                  <a:lnTo>
                    <a:pt x="15987" y="2058"/>
                  </a:lnTo>
                  <a:lnTo>
                    <a:pt x="15257" y="1560"/>
                  </a:lnTo>
                  <a:lnTo>
                    <a:pt x="14463" y="1127"/>
                  </a:lnTo>
                  <a:lnTo>
                    <a:pt x="13621" y="758"/>
                  </a:lnTo>
                  <a:lnTo>
                    <a:pt x="12751" y="455"/>
                  </a:lnTo>
                  <a:lnTo>
                    <a:pt x="11858" y="217"/>
                  </a:lnTo>
                  <a:lnTo>
                    <a:pt x="10950" y="65"/>
                  </a:lnTo>
                  <a:lnTo>
                    <a:pt x="10032" y="0"/>
                  </a:lnTo>
                  <a:close/>
                </a:path>
              </a:pathLst>
            </a:custGeom>
            <a:solidFill>
              <a:srgbClr val="fdffff"/>
            </a:solidFill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45720" rIns="4572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de-DE" sz="1800" strike="noStrike" u="none">
                <a:solidFill>
                  <a:srgbClr val="ffffff"/>
                </a:solidFill>
                <a:uFillTx/>
                <a:latin typeface="Calibri"/>
                <a:ea typeface="Calibri"/>
              </a:endParaRPr>
            </a:p>
          </p:txBody>
        </p:sp>
        <p:sp>
          <p:nvSpPr>
            <p:cNvPr id="102" name="Form"/>
            <p:cNvSpPr/>
            <p:nvPr/>
          </p:nvSpPr>
          <p:spPr>
            <a:xfrm>
              <a:off x="10698120" y="3664440"/>
              <a:ext cx="601920" cy="606600"/>
            </a:xfrm>
            <a:custGeom>
              <a:avLst/>
              <a:gdLst>
                <a:gd name="textAreaLeft" fmla="*/ 0 w 601920"/>
                <a:gd name="textAreaRight" fmla="*/ 602280 w 601920"/>
                <a:gd name="textAreaTop" fmla="*/ 0 h 606600"/>
                <a:gd name="textAreaBottom" fmla="*/ 606960 h 606600"/>
              </a:gdLst>
              <a:ahLst/>
              <a:rect l="textAreaLeft" t="textAreaTop" r="textAreaRight" b="textAreaBottom"/>
              <a:pathLst>
                <a:path w="21600" h="21600">
                  <a:moveTo>
                    <a:pt x="12115" y="0"/>
                  </a:moveTo>
                  <a:lnTo>
                    <a:pt x="3784" y="0"/>
                  </a:lnTo>
                  <a:lnTo>
                    <a:pt x="4650" y="181"/>
                  </a:lnTo>
                  <a:lnTo>
                    <a:pt x="5487" y="542"/>
                  </a:lnTo>
                  <a:lnTo>
                    <a:pt x="6196" y="1039"/>
                  </a:lnTo>
                  <a:lnTo>
                    <a:pt x="6756" y="1762"/>
                  </a:lnTo>
                  <a:lnTo>
                    <a:pt x="7146" y="2531"/>
                  </a:lnTo>
                  <a:lnTo>
                    <a:pt x="7373" y="2531"/>
                  </a:lnTo>
                  <a:lnTo>
                    <a:pt x="8885" y="2847"/>
                  </a:lnTo>
                  <a:lnTo>
                    <a:pt x="10116" y="3660"/>
                  </a:lnTo>
                  <a:lnTo>
                    <a:pt x="10954" y="4880"/>
                  </a:lnTo>
                  <a:lnTo>
                    <a:pt x="11286" y="6372"/>
                  </a:lnTo>
                  <a:lnTo>
                    <a:pt x="11286" y="6552"/>
                  </a:lnTo>
                  <a:lnTo>
                    <a:pt x="12153" y="7185"/>
                  </a:lnTo>
                  <a:lnTo>
                    <a:pt x="12782" y="8089"/>
                  </a:lnTo>
                  <a:lnTo>
                    <a:pt x="13144" y="9083"/>
                  </a:lnTo>
                  <a:lnTo>
                    <a:pt x="13214" y="10167"/>
                  </a:lnTo>
                  <a:lnTo>
                    <a:pt x="12645" y="11523"/>
                  </a:lnTo>
                  <a:lnTo>
                    <a:pt x="11683" y="12608"/>
                  </a:lnTo>
                  <a:lnTo>
                    <a:pt x="10423" y="13331"/>
                  </a:lnTo>
                  <a:lnTo>
                    <a:pt x="8961" y="13602"/>
                  </a:lnTo>
                  <a:lnTo>
                    <a:pt x="3913" y="13602"/>
                  </a:lnTo>
                  <a:lnTo>
                    <a:pt x="2393" y="13873"/>
                  </a:lnTo>
                  <a:lnTo>
                    <a:pt x="1148" y="14686"/>
                  </a:lnTo>
                  <a:lnTo>
                    <a:pt x="308" y="15906"/>
                  </a:lnTo>
                  <a:lnTo>
                    <a:pt x="0" y="17443"/>
                  </a:lnTo>
                  <a:lnTo>
                    <a:pt x="0" y="21600"/>
                  </a:lnTo>
                  <a:lnTo>
                    <a:pt x="21493" y="21600"/>
                  </a:lnTo>
                  <a:lnTo>
                    <a:pt x="21600" y="20967"/>
                  </a:lnTo>
                  <a:lnTo>
                    <a:pt x="21041" y="19521"/>
                  </a:lnTo>
                  <a:lnTo>
                    <a:pt x="17127" y="12788"/>
                  </a:lnTo>
                  <a:lnTo>
                    <a:pt x="17123" y="12246"/>
                  </a:lnTo>
                  <a:lnTo>
                    <a:pt x="17121" y="12065"/>
                  </a:lnTo>
                  <a:lnTo>
                    <a:pt x="17117" y="11749"/>
                  </a:lnTo>
                  <a:lnTo>
                    <a:pt x="17114" y="11523"/>
                  </a:lnTo>
                  <a:lnTo>
                    <a:pt x="17110" y="11252"/>
                  </a:lnTo>
                  <a:lnTo>
                    <a:pt x="17107" y="10981"/>
                  </a:lnTo>
                  <a:lnTo>
                    <a:pt x="17106" y="10890"/>
                  </a:lnTo>
                  <a:lnTo>
                    <a:pt x="16921" y="9264"/>
                  </a:lnTo>
                  <a:lnTo>
                    <a:pt x="16578" y="7637"/>
                  </a:lnTo>
                  <a:lnTo>
                    <a:pt x="16082" y="6055"/>
                  </a:lnTo>
                  <a:lnTo>
                    <a:pt x="15439" y="4564"/>
                  </a:lnTo>
                  <a:lnTo>
                    <a:pt x="14655" y="3163"/>
                  </a:lnTo>
                  <a:lnTo>
                    <a:pt x="13733" y="1808"/>
                  </a:lnTo>
                  <a:lnTo>
                    <a:pt x="12681" y="542"/>
                  </a:lnTo>
                  <a:lnTo>
                    <a:pt x="12115" y="0"/>
                  </a:lnTo>
                  <a:close/>
                </a:path>
              </a:pathLst>
            </a:custGeom>
            <a:solidFill>
              <a:srgbClr val="fdffff"/>
            </a:solidFill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45720" rIns="4572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de-DE" sz="1800" strike="noStrike" u="none">
                <a:solidFill>
                  <a:srgbClr val="ffffff"/>
                </a:solidFill>
                <a:uFillTx/>
                <a:latin typeface="Calibri"/>
                <a:ea typeface="Calibri"/>
              </a:endParaRPr>
            </a:p>
          </p:txBody>
        </p:sp>
        <p:sp>
          <p:nvSpPr>
            <p:cNvPr id="103" name="Form"/>
            <p:cNvSpPr/>
            <p:nvPr/>
          </p:nvSpPr>
          <p:spPr>
            <a:xfrm>
              <a:off x="10415160" y="3655440"/>
              <a:ext cx="620640" cy="615600"/>
            </a:xfrm>
            <a:custGeom>
              <a:avLst/>
              <a:gdLst>
                <a:gd name="textAreaLeft" fmla="*/ 0 w 620640"/>
                <a:gd name="textAreaRight" fmla="*/ 621000 w 620640"/>
                <a:gd name="textAreaTop" fmla="*/ 0 h 615600"/>
                <a:gd name="textAreaBottom" fmla="*/ 615960 h 615600"/>
              </a:gdLst>
              <a:ahLst/>
              <a:rect l="textAreaLeft" t="textAreaTop" r="textAreaRight" b="textAreaBottom"/>
              <a:pathLst>
                <a:path w="21600" h="21600">
                  <a:moveTo>
                    <a:pt x="5331" y="13539"/>
                  </a:moveTo>
                  <a:lnTo>
                    <a:pt x="3466" y="13539"/>
                  </a:lnTo>
                  <a:lnTo>
                    <a:pt x="3713" y="13717"/>
                  </a:lnTo>
                  <a:lnTo>
                    <a:pt x="3961" y="13940"/>
                  </a:lnTo>
                  <a:lnTo>
                    <a:pt x="4209" y="14073"/>
                  </a:lnTo>
                  <a:lnTo>
                    <a:pt x="4456" y="14252"/>
                  </a:lnTo>
                  <a:lnTo>
                    <a:pt x="4850" y="14519"/>
                  </a:lnTo>
                  <a:lnTo>
                    <a:pt x="5887" y="15499"/>
                  </a:lnTo>
                  <a:lnTo>
                    <a:pt x="6374" y="17503"/>
                  </a:lnTo>
                  <a:lnTo>
                    <a:pt x="6382" y="21600"/>
                  </a:lnTo>
                  <a:lnTo>
                    <a:pt x="7372" y="21600"/>
                  </a:lnTo>
                  <a:lnTo>
                    <a:pt x="7368" y="17369"/>
                  </a:lnTo>
                  <a:lnTo>
                    <a:pt x="7070" y="15499"/>
                  </a:lnTo>
                  <a:lnTo>
                    <a:pt x="6220" y="14296"/>
                  </a:lnTo>
                  <a:lnTo>
                    <a:pt x="5395" y="13584"/>
                  </a:lnTo>
                  <a:lnTo>
                    <a:pt x="5331" y="13539"/>
                  </a:lnTo>
                  <a:close/>
                  <a:moveTo>
                    <a:pt x="660" y="6324"/>
                  </a:moveTo>
                  <a:lnTo>
                    <a:pt x="440" y="6369"/>
                  </a:lnTo>
                  <a:lnTo>
                    <a:pt x="110" y="6680"/>
                  </a:lnTo>
                  <a:lnTo>
                    <a:pt x="0" y="6903"/>
                  </a:lnTo>
                  <a:lnTo>
                    <a:pt x="110" y="7126"/>
                  </a:lnTo>
                  <a:lnTo>
                    <a:pt x="205" y="7616"/>
                  </a:lnTo>
                  <a:lnTo>
                    <a:pt x="715" y="8996"/>
                  </a:lnTo>
                  <a:lnTo>
                    <a:pt x="1667" y="10021"/>
                  </a:lnTo>
                  <a:lnTo>
                    <a:pt x="2091" y="10243"/>
                  </a:lnTo>
                  <a:lnTo>
                    <a:pt x="2171" y="10822"/>
                  </a:lnTo>
                  <a:lnTo>
                    <a:pt x="2324" y="11401"/>
                  </a:lnTo>
                  <a:lnTo>
                    <a:pt x="2539" y="11980"/>
                  </a:lnTo>
                  <a:lnTo>
                    <a:pt x="2806" y="12515"/>
                  </a:lnTo>
                  <a:lnTo>
                    <a:pt x="2497" y="12871"/>
                  </a:lnTo>
                  <a:lnTo>
                    <a:pt x="2152" y="13227"/>
                  </a:lnTo>
                  <a:lnTo>
                    <a:pt x="1777" y="13494"/>
                  </a:lnTo>
                  <a:lnTo>
                    <a:pt x="1375" y="13762"/>
                  </a:lnTo>
                  <a:lnTo>
                    <a:pt x="1210" y="13851"/>
                  </a:lnTo>
                  <a:lnTo>
                    <a:pt x="1100" y="14073"/>
                  </a:lnTo>
                  <a:lnTo>
                    <a:pt x="1045" y="14296"/>
                  </a:lnTo>
                  <a:lnTo>
                    <a:pt x="1045" y="14519"/>
                  </a:lnTo>
                  <a:lnTo>
                    <a:pt x="1155" y="14741"/>
                  </a:lnTo>
                  <a:lnTo>
                    <a:pt x="1595" y="14964"/>
                  </a:lnTo>
                  <a:lnTo>
                    <a:pt x="1815" y="14964"/>
                  </a:lnTo>
                  <a:lnTo>
                    <a:pt x="1981" y="14831"/>
                  </a:lnTo>
                  <a:lnTo>
                    <a:pt x="2383" y="14519"/>
                  </a:lnTo>
                  <a:lnTo>
                    <a:pt x="2764" y="14207"/>
                  </a:lnTo>
                  <a:lnTo>
                    <a:pt x="3125" y="13895"/>
                  </a:lnTo>
                  <a:lnTo>
                    <a:pt x="3466" y="13539"/>
                  </a:lnTo>
                  <a:lnTo>
                    <a:pt x="5331" y="13539"/>
                  </a:lnTo>
                  <a:lnTo>
                    <a:pt x="4951" y="13272"/>
                  </a:lnTo>
                  <a:lnTo>
                    <a:pt x="4623" y="13049"/>
                  </a:lnTo>
                  <a:lnTo>
                    <a:pt x="4305" y="12782"/>
                  </a:lnTo>
                  <a:lnTo>
                    <a:pt x="4007" y="12515"/>
                  </a:lnTo>
                  <a:lnTo>
                    <a:pt x="3741" y="12203"/>
                  </a:lnTo>
                  <a:lnTo>
                    <a:pt x="3576" y="11980"/>
                  </a:lnTo>
                  <a:lnTo>
                    <a:pt x="3356" y="11446"/>
                  </a:lnTo>
                  <a:lnTo>
                    <a:pt x="3860" y="11268"/>
                  </a:lnTo>
                  <a:lnTo>
                    <a:pt x="4374" y="11179"/>
                  </a:lnTo>
                  <a:lnTo>
                    <a:pt x="4888" y="11134"/>
                  </a:lnTo>
                  <a:lnTo>
                    <a:pt x="5721" y="11134"/>
                  </a:lnTo>
                  <a:lnTo>
                    <a:pt x="5997" y="10911"/>
                  </a:lnTo>
                  <a:lnTo>
                    <a:pt x="5994" y="10511"/>
                  </a:lnTo>
                  <a:lnTo>
                    <a:pt x="5991" y="10377"/>
                  </a:lnTo>
                  <a:lnTo>
                    <a:pt x="5990" y="10332"/>
                  </a:lnTo>
                  <a:lnTo>
                    <a:pt x="5900" y="10154"/>
                  </a:lnTo>
                  <a:lnTo>
                    <a:pt x="3026" y="10154"/>
                  </a:lnTo>
                  <a:lnTo>
                    <a:pt x="3026" y="9932"/>
                  </a:lnTo>
                  <a:lnTo>
                    <a:pt x="2971" y="9887"/>
                  </a:lnTo>
                  <a:lnTo>
                    <a:pt x="2975" y="9308"/>
                  </a:lnTo>
                  <a:lnTo>
                    <a:pt x="2979" y="9264"/>
                  </a:lnTo>
                  <a:lnTo>
                    <a:pt x="2983" y="9219"/>
                  </a:lnTo>
                  <a:lnTo>
                    <a:pt x="2987" y="9174"/>
                  </a:lnTo>
                  <a:lnTo>
                    <a:pt x="2991" y="9130"/>
                  </a:lnTo>
                  <a:lnTo>
                    <a:pt x="3042" y="8818"/>
                  </a:lnTo>
                  <a:lnTo>
                    <a:pt x="1981" y="8818"/>
                  </a:lnTo>
                  <a:lnTo>
                    <a:pt x="1760" y="8595"/>
                  </a:lnTo>
                  <a:lnTo>
                    <a:pt x="1705" y="8417"/>
                  </a:lnTo>
                  <a:lnTo>
                    <a:pt x="1552" y="8061"/>
                  </a:lnTo>
                  <a:lnTo>
                    <a:pt x="1423" y="7705"/>
                  </a:lnTo>
                  <a:lnTo>
                    <a:pt x="1326" y="7304"/>
                  </a:lnTo>
                  <a:lnTo>
                    <a:pt x="1265" y="6903"/>
                  </a:lnTo>
                  <a:lnTo>
                    <a:pt x="1210" y="6680"/>
                  </a:lnTo>
                  <a:lnTo>
                    <a:pt x="1045" y="6458"/>
                  </a:lnTo>
                  <a:lnTo>
                    <a:pt x="880" y="6413"/>
                  </a:lnTo>
                  <a:lnTo>
                    <a:pt x="660" y="6324"/>
                  </a:lnTo>
                  <a:close/>
                  <a:moveTo>
                    <a:pt x="13931" y="6770"/>
                  </a:moveTo>
                  <a:lnTo>
                    <a:pt x="12048" y="6770"/>
                  </a:lnTo>
                  <a:lnTo>
                    <a:pt x="12625" y="7393"/>
                  </a:lnTo>
                  <a:lnTo>
                    <a:pt x="13279" y="7883"/>
                  </a:lnTo>
                  <a:lnTo>
                    <a:pt x="14005" y="8284"/>
                  </a:lnTo>
                  <a:lnTo>
                    <a:pt x="14799" y="8551"/>
                  </a:lnTo>
                  <a:lnTo>
                    <a:pt x="15832" y="9130"/>
                  </a:lnTo>
                  <a:lnTo>
                    <a:pt x="16711" y="9843"/>
                  </a:lnTo>
                  <a:lnTo>
                    <a:pt x="17321" y="10689"/>
                  </a:lnTo>
                  <a:lnTo>
                    <a:pt x="17549" y="11758"/>
                  </a:lnTo>
                  <a:lnTo>
                    <a:pt x="17549" y="11980"/>
                  </a:lnTo>
                  <a:lnTo>
                    <a:pt x="17660" y="12247"/>
                  </a:lnTo>
                  <a:lnTo>
                    <a:pt x="17825" y="12381"/>
                  </a:lnTo>
                  <a:lnTo>
                    <a:pt x="18045" y="12470"/>
                  </a:lnTo>
                  <a:lnTo>
                    <a:pt x="18265" y="12470"/>
                  </a:lnTo>
                  <a:lnTo>
                    <a:pt x="18705" y="12247"/>
                  </a:lnTo>
                  <a:lnTo>
                    <a:pt x="18815" y="11980"/>
                  </a:lnTo>
                  <a:lnTo>
                    <a:pt x="18760" y="11758"/>
                  </a:lnTo>
                  <a:lnTo>
                    <a:pt x="18659" y="10867"/>
                  </a:lnTo>
                  <a:lnTo>
                    <a:pt x="18368" y="10021"/>
                  </a:lnTo>
                  <a:lnTo>
                    <a:pt x="17901" y="9308"/>
                  </a:lnTo>
                  <a:lnTo>
                    <a:pt x="17274" y="8685"/>
                  </a:lnTo>
                  <a:lnTo>
                    <a:pt x="17831" y="8595"/>
                  </a:lnTo>
                  <a:lnTo>
                    <a:pt x="19200" y="7705"/>
                  </a:lnTo>
                  <a:lnTo>
                    <a:pt x="19319" y="7438"/>
                  </a:lnTo>
                  <a:lnTo>
                    <a:pt x="16229" y="7438"/>
                  </a:lnTo>
                  <a:lnTo>
                    <a:pt x="15449" y="7348"/>
                  </a:lnTo>
                  <a:lnTo>
                    <a:pt x="14696" y="7126"/>
                  </a:lnTo>
                  <a:lnTo>
                    <a:pt x="13993" y="6814"/>
                  </a:lnTo>
                  <a:lnTo>
                    <a:pt x="13931" y="6770"/>
                  </a:lnTo>
                  <a:close/>
                  <a:moveTo>
                    <a:pt x="13846" y="6101"/>
                  </a:moveTo>
                  <a:lnTo>
                    <a:pt x="6602" y="6101"/>
                  </a:lnTo>
                  <a:lnTo>
                    <a:pt x="6877" y="6146"/>
                  </a:lnTo>
                  <a:lnTo>
                    <a:pt x="7317" y="6280"/>
                  </a:lnTo>
                  <a:lnTo>
                    <a:pt x="7592" y="6324"/>
                  </a:lnTo>
                  <a:lnTo>
                    <a:pt x="7922" y="6369"/>
                  </a:lnTo>
                  <a:lnTo>
                    <a:pt x="8282" y="6903"/>
                  </a:lnTo>
                  <a:lnTo>
                    <a:pt x="8534" y="7482"/>
                  </a:lnTo>
                  <a:lnTo>
                    <a:pt x="8672" y="8061"/>
                  </a:lnTo>
                  <a:lnTo>
                    <a:pt x="8674" y="8106"/>
                  </a:lnTo>
                  <a:lnTo>
                    <a:pt x="8678" y="8239"/>
                  </a:lnTo>
                  <a:lnTo>
                    <a:pt x="8680" y="8284"/>
                  </a:lnTo>
                  <a:lnTo>
                    <a:pt x="8684" y="8417"/>
                  </a:lnTo>
                  <a:lnTo>
                    <a:pt x="8688" y="8551"/>
                  </a:lnTo>
                  <a:lnTo>
                    <a:pt x="8692" y="8685"/>
                  </a:lnTo>
                  <a:lnTo>
                    <a:pt x="8590" y="9308"/>
                  </a:lnTo>
                  <a:lnTo>
                    <a:pt x="8369" y="9887"/>
                  </a:lnTo>
                  <a:lnTo>
                    <a:pt x="8035" y="10421"/>
                  </a:lnTo>
                  <a:lnTo>
                    <a:pt x="7592" y="10867"/>
                  </a:lnTo>
                  <a:lnTo>
                    <a:pt x="7460" y="11045"/>
                  </a:lnTo>
                  <a:lnTo>
                    <a:pt x="7399" y="11312"/>
                  </a:lnTo>
                  <a:lnTo>
                    <a:pt x="7422" y="11535"/>
                  </a:lnTo>
                  <a:lnTo>
                    <a:pt x="7537" y="11758"/>
                  </a:lnTo>
                  <a:lnTo>
                    <a:pt x="7720" y="11891"/>
                  </a:lnTo>
                  <a:lnTo>
                    <a:pt x="7929" y="11936"/>
                  </a:lnTo>
                  <a:lnTo>
                    <a:pt x="8148" y="11936"/>
                  </a:lnTo>
                  <a:lnTo>
                    <a:pt x="8362" y="11802"/>
                  </a:lnTo>
                  <a:lnTo>
                    <a:pt x="8640" y="11535"/>
                  </a:lnTo>
                  <a:lnTo>
                    <a:pt x="8892" y="11268"/>
                  </a:lnTo>
                  <a:lnTo>
                    <a:pt x="9113" y="10956"/>
                  </a:lnTo>
                  <a:lnTo>
                    <a:pt x="9297" y="10644"/>
                  </a:lnTo>
                  <a:lnTo>
                    <a:pt x="9352" y="10644"/>
                  </a:lnTo>
                  <a:lnTo>
                    <a:pt x="10742" y="10377"/>
                  </a:lnTo>
                  <a:lnTo>
                    <a:pt x="12048" y="9798"/>
                  </a:lnTo>
                  <a:lnTo>
                    <a:pt x="12347" y="9353"/>
                  </a:lnTo>
                  <a:lnTo>
                    <a:pt x="9792" y="9353"/>
                  </a:lnTo>
                  <a:lnTo>
                    <a:pt x="9848" y="9219"/>
                  </a:lnTo>
                  <a:lnTo>
                    <a:pt x="9903" y="8996"/>
                  </a:lnTo>
                  <a:lnTo>
                    <a:pt x="9907" y="8595"/>
                  </a:lnTo>
                  <a:lnTo>
                    <a:pt x="9909" y="8239"/>
                  </a:lnTo>
                  <a:lnTo>
                    <a:pt x="9861" y="7749"/>
                  </a:lnTo>
                  <a:lnTo>
                    <a:pt x="9748" y="7215"/>
                  </a:lnTo>
                  <a:lnTo>
                    <a:pt x="9572" y="6769"/>
                  </a:lnTo>
                  <a:lnTo>
                    <a:pt x="13931" y="6770"/>
                  </a:lnTo>
                  <a:lnTo>
                    <a:pt x="13368" y="6369"/>
                  </a:lnTo>
                  <a:lnTo>
                    <a:pt x="13846" y="6101"/>
                  </a:lnTo>
                  <a:close/>
                  <a:moveTo>
                    <a:pt x="4929" y="9842"/>
                  </a:moveTo>
                  <a:lnTo>
                    <a:pt x="4291" y="9842"/>
                  </a:lnTo>
                  <a:lnTo>
                    <a:pt x="3653" y="9976"/>
                  </a:lnTo>
                  <a:lnTo>
                    <a:pt x="3026" y="10154"/>
                  </a:lnTo>
                  <a:lnTo>
                    <a:pt x="5900" y="10154"/>
                  </a:lnTo>
                  <a:lnTo>
                    <a:pt x="5749" y="9976"/>
                  </a:lnTo>
                  <a:lnTo>
                    <a:pt x="5556" y="9887"/>
                  </a:lnTo>
                  <a:lnTo>
                    <a:pt x="4929" y="9842"/>
                  </a:lnTo>
                  <a:close/>
                  <a:moveTo>
                    <a:pt x="11821" y="8729"/>
                  </a:moveTo>
                  <a:lnTo>
                    <a:pt x="11602" y="8729"/>
                  </a:lnTo>
                  <a:lnTo>
                    <a:pt x="11388" y="8818"/>
                  </a:lnTo>
                  <a:lnTo>
                    <a:pt x="11015" y="8996"/>
                  </a:lnTo>
                  <a:lnTo>
                    <a:pt x="10631" y="9174"/>
                  </a:lnTo>
                  <a:lnTo>
                    <a:pt x="10227" y="9308"/>
                  </a:lnTo>
                  <a:lnTo>
                    <a:pt x="9792" y="9353"/>
                  </a:lnTo>
                  <a:lnTo>
                    <a:pt x="12347" y="9353"/>
                  </a:lnTo>
                  <a:lnTo>
                    <a:pt x="12378" y="9264"/>
                  </a:lnTo>
                  <a:lnTo>
                    <a:pt x="12323" y="9085"/>
                  </a:lnTo>
                  <a:lnTo>
                    <a:pt x="12213" y="8996"/>
                  </a:lnTo>
                  <a:lnTo>
                    <a:pt x="12030" y="8818"/>
                  </a:lnTo>
                  <a:lnTo>
                    <a:pt x="11821" y="8729"/>
                  </a:lnTo>
                  <a:close/>
                  <a:moveTo>
                    <a:pt x="3466" y="3474"/>
                  </a:moveTo>
                  <a:lnTo>
                    <a:pt x="3246" y="3518"/>
                  </a:lnTo>
                  <a:lnTo>
                    <a:pt x="2916" y="3875"/>
                  </a:lnTo>
                  <a:lnTo>
                    <a:pt x="2861" y="4097"/>
                  </a:lnTo>
                  <a:lnTo>
                    <a:pt x="2916" y="4365"/>
                  </a:lnTo>
                  <a:lnTo>
                    <a:pt x="2971" y="4587"/>
                  </a:lnTo>
                  <a:lnTo>
                    <a:pt x="3136" y="4765"/>
                  </a:lnTo>
                  <a:lnTo>
                    <a:pt x="3411" y="4810"/>
                  </a:lnTo>
                  <a:lnTo>
                    <a:pt x="3720" y="4944"/>
                  </a:lnTo>
                  <a:lnTo>
                    <a:pt x="3989" y="5122"/>
                  </a:lnTo>
                  <a:lnTo>
                    <a:pt x="4215" y="5389"/>
                  </a:lnTo>
                  <a:lnTo>
                    <a:pt x="4401" y="5656"/>
                  </a:lnTo>
                  <a:lnTo>
                    <a:pt x="4401" y="5701"/>
                  </a:lnTo>
                  <a:lnTo>
                    <a:pt x="3662" y="6101"/>
                  </a:lnTo>
                  <a:lnTo>
                    <a:pt x="3026" y="6636"/>
                  </a:lnTo>
                  <a:lnTo>
                    <a:pt x="2513" y="7304"/>
                  </a:lnTo>
                  <a:lnTo>
                    <a:pt x="2036" y="8239"/>
                  </a:lnTo>
                  <a:lnTo>
                    <a:pt x="1981" y="8551"/>
                  </a:lnTo>
                  <a:lnTo>
                    <a:pt x="1981" y="8818"/>
                  </a:lnTo>
                  <a:lnTo>
                    <a:pt x="3042" y="8818"/>
                  </a:lnTo>
                  <a:lnTo>
                    <a:pt x="3056" y="8729"/>
                  </a:lnTo>
                  <a:lnTo>
                    <a:pt x="3136" y="8373"/>
                  </a:lnTo>
                  <a:lnTo>
                    <a:pt x="4202" y="7037"/>
                  </a:lnTo>
                  <a:lnTo>
                    <a:pt x="5721" y="6324"/>
                  </a:lnTo>
                  <a:lnTo>
                    <a:pt x="5887" y="6280"/>
                  </a:lnTo>
                  <a:lnTo>
                    <a:pt x="6107" y="6191"/>
                  </a:lnTo>
                  <a:lnTo>
                    <a:pt x="6382" y="6146"/>
                  </a:lnTo>
                  <a:lnTo>
                    <a:pt x="6547" y="6101"/>
                  </a:lnTo>
                  <a:lnTo>
                    <a:pt x="13846" y="6101"/>
                  </a:lnTo>
                  <a:lnTo>
                    <a:pt x="14005" y="6012"/>
                  </a:lnTo>
                  <a:lnTo>
                    <a:pt x="14586" y="5612"/>
                  </a:lnTo>
                  <a:lnTo>
                    <a:pt x="10554" y="5612"/>
                  </a:lnTo>
                  <a:lnTo>
                    <a:pt x="8417" y="5255"/>
                  </a:lnTo>
                  <a:lnTo>
                    <a:pt x="8494" y="5166"/>
                  </a:lnTo>
                  <a:lnTo>
                    <a:pt x="5556" y="5166"/>
                  </a:lnTo>
                  <a:lnTo>
                    <a:pt x="5241" y="4587"/>
                  </a:lnTo>
                  <a:lnTo>
                    <a:pt x="4807" y="4142"/>
                  </a:lnTo>
                  <a:lnTo>
                    <a:pt x="4280" y="3786"/>
                  </a:lnTo>
                  <a:lnTo>
                    <a:pt x="3686" y="3518"/>
                  </a:lnTo>
                  <a:lnTo>
                    <a:pt x="3466" y="3474"/>
                  </a:lnTo>
                  <a:close/>
                  <a:moveTo>
                    <a:pt x="18922" y="6680"/>
                  </a:moveTo>
                  <a:lnTo>
                    <a:pt x="18684" y="6680"/>
                  </a:lnTo>
                  <a:lnTo>
                    <a:pt x="18456" y="6725"/>
                  </a:lnTo>
                  <a:lnTo>
                    <a:pt x="18265" y="6859"/>
                  </a:lnTo>
                  <a:lnTo>
                    <a:pt x="17978" y="7126"/>
                  </a:lnTo>
                  <a:lnTo>
                    <a:pt x="17536" y="7304"/>
                  </a:lnTo>
                  <a:lnTo>
                    <a:pt x="16949" y="7393"/>
                  </a:lnTo>
                  <a:lnTo>
                    <a:pt x="16229" y="7438"/>
                  </a:lnTo>
                  <a:lnTo>
                    <a:pt x="19319" y="7438"/>
                  </a:lnTo>
                  <a:lnTo>
                    <a:pt x="19337" y="7215"/>
                  </a:lnTo>
                  <a:lnTo>
                    <a:pt x="19277" y="6992"/>
                  </a:lnTo>
                  <a:lnTo>
                    <a:pt x="19145" y="6814"/>
                  </a:lnTo>
                  <a:lnTo>
                    <a:pt x="18922" y="6680"/>
                  </a:lnTo>
                  <a:close/>
                  <a:moveTo>
                    <a:pt x="11470" y="6814"/>
                  </a:moveTo>
                  <a:lnTo>
                    <a:pt x="10233" y="6814"/>
                  </a:lnTo>
                  <a:lnTo>
                    <a:pt x="10563" y="6859"/>
                  </a:lnTo>
                  <a:lnTo>
                    <a:pt x="11182" y="6859"/>
                  </a:lnTo>
                  <a:lnTo>
                    <a:pt x="11470" y="6814"/>
                  </a:lnTo>
                  <a:close/>
                  <a:moveTo>
                    <a:pt x="12048" y="6770"/>
                  </a:moveTo>
                  <a:lnTo>
                    <a:pt x="9572" y="6769"/>
                  </a:lnTo>
                  <a:lnTo>
                    <a:pt x="9903" y="6814"/>
                  </a:lnTo>
                  <a:lnTo>
                    <a:pt x="11759" y="6814"/>
                  </a:lnTo>
                  <a:lnTo>
                    <a:pt x="12048" y="6770"/>
                  </a:lnTo>
                  <a:close/>
                  <a:moveTo>
                    <a:pt x="15072" y="3518"/>
                  </a:moveTo>
                  <a:lnTo>
                    <a:pt x="14840" y="3518"/>
                  </a:lnTo>
                  <a:lnTo>
                    <a:pt x="14629" y="3652"/>
                  </a:lnTo>
                  <a:lnTo>
                    <a:pt x="14469" y="3830"/>
                  </a:lnTo>
                  <a:lnTo>
                    <a:pt x="13570" y="4854"/>
                  </a:lnTo>
                  <a:lnTo>
                    <a:pt x="12268" y="5478"/>
                  </a:lnTo>
                  <a:lnTo>
                    <a:pt x="10554" y="5612"/>
                  </a:lnTo>
                  <a:lnTo>
                    <a:pt x="14586" y="5612"/>
                  </a:lnTo>
                  <a:lnTo>
                    <a:pt x="15094" y="5077"/>
                  </a:lnTo>
                  <a:lnTo>
                    <a:pt x="15514" y="4498"/>
                  </a:lnTo>
                  <a:lnTo>
                    <a:pt x="15588" y="4275"/>
                  </a:lnTo>
                  <a:lnTo>
                    <a:pt x="15569" y="4008"/>
                  </a:lnTo>
                  <a:lnTo>
                    <a:pt x="15468" y="3786"/>
                  </a:lnTo>
                  <a:lnTo>
                    <a:pt x="15294" y="3607"/>
                  </a:lnTo>
                  <a:lnTo>
                    <a:pt x="15072" y="3518"/>
                  </a:lnTo>
                  <a:close/>
                  <a:moveTo>
                    <a:pt x="8802" y="2093"/>
                  </a:moveTo>
                  <a:lnTo>
                    <a:pt x="8582" y="2093"/>
                  </a:lnTo>
                  <a:lnTo>
                    <a:pt x="8362" y="2271"/>
                  </a:lnTo>
                  <a:lnTo>
                    <a:pt x="8142" y="2360"/>
                  </a:lnTo>
                  <a:lnTo>
                    <a:pt x="8087" y="2628"/>
                  </a:lnTo>
                  <a:lnTo>
                    <a:pt x="8087" y="2850"/>
                  </a:lnTo>
                  <a:lnTo>
                    <a:pt x="7979" y="3741"/>
                  </a:lnTo>
                  <a:lnTo>
                    <a:pt x="6958" y="4676"/>
                  </a:lnTo>
                  <a:lnTo>
                    <a:pt x="5721" y="5077"/>
                  </a:lnTo>
                  <a:lnTo>
                    <a:pt x="5556" y="5166"/>
                  </a:lnTo>
                  <a:lnTo>
                    <a:pt x="8494" y="5166"/>
                  </a:lnTo>
                  <a:lnTo>
                    <a:pt x="8880" y="4721"/>
                  </a:lnTo>
                  <a:lnTo>
                    <a:pt x="9194" y="4142"/>
                  </a:lnTo>
                  <a:lnTo>
                    <a:pt x="9353" y="3474"/>
                  </a:lnTo>
                  <a:lnTo>
                    <a:pt x="9352" y="2539"/>
                  </a:lnTo>
                  <a:lnTo>
                    <a:pt x="9242" y="2316"/>
                  </a:lnTo>
                  <a:lnTo>
                    <a:pt x="8802" y="2093"/>
                  </a:lnTo>
                  <a:close/>
                  <a:moveTo>
                    <a:pt x="5710" y="1202"/>
                  </a:moveTo>
                  <a:lnTo>
                    <a:pt x="4946" y="1202"/>
                  </a:lnTo>
                  <a:lnTo>
                    <a:pt x="5397" y="1292"/>
                  </a:lnTo>
                  <a:lnTo>
                    <a:pt x="5611" y="1292"/>
                  </a:lnTo>
                  <a:lnTo>
                    <a:pt x="5710" y="1202"/>
                  </a:lnTo>
                  <a:close/>
                  <a:moveTo>
                    <a:pt x="21280" y="0"/>
                  </a:moveTo>
                  <a:lnTo>
                    <a:pt x="9023" y="0"/>
                  </a:lnTo>
                  <a:lnTo>
                    <a:pt x="9758" y="178"/>
                  </a:lnTo>
                  <a:lnTo>
                    <a:pt x="10442" y="490"/>
                  </a:lnTo>
                  <a:lnTo>
                    <a:pt x="11058" y="980"/>
                  </a:lnTo>
                  <a:lnTo>
                    <a:pt x="11837" y="579"/>
                  </a:lnTo>
                  <a:lnTo>
                    <a:pt x="12667" y="356"/>
                  </a:lnTo>
                  <a:lnTo>
                    <a:pt x="13518" y="312"/>
                  </a:lnTo>
                  <a:lnTo>
                    <a:pt x="21600" y="312"/>
                  </a:lnTo>
                  <a:lnTo>
                    <a:pt x="21280" y="0"/>
                  </a:lnTo>
                  <a:close/>
                </a:path>
              </a:pathLst>
            </a:custGeom>
            <a:solidFill>
              <a:srgbClr val="ffffff"/>
            </a:solidFill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45720" rIns="4572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de-DE" sz="1800" strike="noStrike" u="none">
                <a:solidFill>
                  <a:srgbClr val="ffffff"/>
                </a:solidFill>
                <a:uFillTx/>
                <a:latin typeface="Calibri"/>
                <a:ea typeface="Calibri"/>
              </a:endParaRPr>
            </a:p>
          </p:txBody>
        </p:sp>
      </p:grp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74376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lnSpc>
                <a:spcPct val="90000"/>
              </a:lnSpc>
              <a:buNone/>
            </a:pPr>
            <a:endParaRPr b="1" lang="de-DE" sz="3020" strike="noStrike" u="none">
              <a:solidFill>
                <a:srgbClr val="fdffff"/>
              </a:solidFill>
              <a:uFillTx/>
              <a:latin typeface="Arial"/>
              <a:ea typeface="Arial"/>
            </a:endParaRPr>
          </a:p>
        </p:txBody>
      </p:sp>
      <p:grpSp>
        <p:nvGrpSpPr>
          <p:cNvPr id="105" name="object 2"/>
          <p:cNvGrpSpPr/>
          <p:nvPr/>
        </p:nvGrpSpPr>
        <p:grpSpPr>
          <a:xfrm>
            <a:off x="0" y="12240"/>
            <a:ext cx="12191760" cy="6845400"/>
            <a:chOff x="0" y="12240"/>
            <a:chExt cx="12191760" cy="6845400"/>
          </a:xfrm>
        </p:grpSpPr>
        <p:pic>
          <p:nvPicPr>
            <p:cNvPr id="106" name="object 3" descr="object 3"/>
            <p:cNvPicPr/>
            <p:nvPr/>
          </p:nvPicPr>
          <p:blipFill>
            <a:blip r:embed="rId1"/>
            <a:stretch/>
          </p:blipFill>
          <p:spPr>
            <a:xfrm>
              <a:off x="0" y="12240"/>
              <a:ext cx="12191760" cy="6845400"/>
            </a:xfrm>
            <a:prstGeom prst="rect">
              <a:avLst/>
            </a:prstGeom>
            <a:noFill/>
            <a:ln w="12700">
              <a:noFill/>
            </a:ln>
          </p:spPr>
        </p:pic>
        <p:sp>
          <p:nvSpPr>
            <p:cNvPr id="107" name="object 4"/>
            <p:cNvSpPr/>
            <p:nvPr/>
          </p:nvSpPr>
          <p:spPr>
            <a:xfrm>
              <a:off x="8330040" y="329040"/>
              <a:ext cx="3513960" cy="856080"/>
            </a:xfrm>
            <a:prstGeom prst="rect">
              <a:avLst/>
            </a:prstGeom>
            <a:solidFill>
              <a:srgbClr val="00add6"/>
            </a:solidFill>
            <a:ln w="12700">
              <a:noFill/>
            </a:ln>
          </p:spPr>
          <p:style>
            <a:lnRef idx="0"/>
            <a:fillRef idx="0"/>
            <a:effectRef idx="0"/>
            <a:fontRef idx="minor"/>
          </p:style>
          <p:txBody>
            <a:bodyPr numCol="1" spcCol="0" lIns="45720" rIns="45720" anchor="t">
              <a:noAutofit/>
            </a:bodyPr>
            <a:p>
              <a:pPr defTabSz="914400">
                <a:lnSpc>
                  <a:spcPct val="100000"/>
                </a:lnSpc>
                <a:tabLst>
                  <a:tab algn="l" pos="0"/>
                </a:tabLst>
              </a:pPr>
              <a:endParaRPr b="0" lang="de-DE" sz="1800" strike="noStrike" u="none">
                <a:solidFill>
                  <a:srgbClr val="ffffff"/>
                </a:solidFill>
                <a:uFillTx/>
                <a:latin typeface="Calibri"/>
                <a:ea typeface="Calibri"/>
              </a:endParaRPr>
            </a:p>
          </p:txBody>
        </p:sp>
      </p:grpSp>
      <p:sp>
        <p:nvSpPr>
          <p:cNvPr id="108" name="object 5"/>
          <p:cNvSpPr/>
          <p:nvPr/>
        </p:nvSpPr>
        <p:spPr>
          <a:xfrm>
            <a:off x="862920" y="2298240"/>
            <a:ext cx="8523720" cy="59004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1" lang="de-DE" sz="43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Abschnittsüberschrift</a:t>
            </a:r>
            <a:endParaRPr b="0" lang="de-DE" sz="43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" name="object 6"/>
          <p:cNvSpPr/>
          <p:nvPr/>
        </p:nvSpPr>
        <p:spPr>
          <a:xfrm>
            <a:off x="10839960" y="6258600"/>
            <a:ext cx="597240" cy="192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de-DE" sz="14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Seite</a:t>
            </a:r>
            <a:r>
              <a:rPr b="1" lang="de-DE" sz="1400" spc="-31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 </a:t>
            </a:r>
            <a:r>
              <a:rPr b="1" lang="de-DE" sz="1400" spc="-51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2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62920" y="1912680"/>
            <a:ext cx="7582320" cy="24501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90000"/>
              </a:lnSpc>
              <a:spcBef>
                <a:spcPts val="601"/>
              </a:spcBef>
              <a:buNone/>
              <a:tabLst>
                <a:tab algn="l" pos="0"/>
              </a:tabLst>
            </a:pPr>
            <a:r>
              <a:rPr b="1" lang="de-DE" sz="4300" strike="noStrike" u="none">
                <a:solidFill>
                  <a:srgbClr val="fdffff"/>
                </a:solidFill>
                <a:uFillTx/>
                <a:latin typeface="Arial"/>
                <a:ea typeface="Arial"/>
              </a:rPr>
              <a:t>Abschnittsüberschrift</a:t>
            </a:r>
            <a:endParaRPr b="0" lang="de-DE" sz="43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object 19"/>
          <p:cNvSpPr/>
          <p:nvPr/>
        </p:nvSpPr>
        <p:spPr>
          <a:xfrm>
            <a:off x="10378080" y="6258600"/>
            <a:ext cx="597240" cy="19260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algn="r" defTabSz="914400">
              <a:lnSpc>
                <a:spcPct val="90000"/>
              </a:lnSpc>
              <a:spcBef>
                <a:spcPts val="99"/>
              </a:spcBef>
              <a:tabLst>
                <a:tab algn="l" pos="0"/>
              </a:tabLst>
            </a:pPr>
            <a:r>
              <a:rPr b="1" lang="de-DE" sz="1400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Seite</a:t>
            </a:r>
            <a:endParaRPr b="0" lang="de-DE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2" name="object 44"/>
          <p:cNvSpPr/>
          <p:nvPr/>
        </p:nvSpPr>
        <p:spPr>
          <a:xfrm>
            <a:off x="390600" y="6303960"/>
            <a:ext cx="6471000" cy="27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Steg, L. Limiting climate change requires research on climate action. Nature Clim Change 8, 759–761 (2018). </a:t>
            </a:r>
            <a:br>
              <a:rPr sz="1000"/>
            </a:b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https://doi.org/10.1038/s41558-018-0269-8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3" name="PlaceHolder 1"/>
          <p:cNvSpPr>
            <a:spLocks noGrp="1"/>
          </p:cNvSpPr>
          <p:nvPr>
            <p:ph type="sldNum" idx="14"/>
          </p:nvPr>
        </p:nvSpPr>
        <p:spPr>
          <a:xfrm>
            <a:off x="11131200" y="6262920"/>
            <a:ext cx="126720" cy="196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endParaRPr b="1" lang="de-DE" sz="1400" strike="noStrike" u="none">
              <a:solidFill>
                <a:srgbClr val="001331"/>
              </a:solidFill>
              <a:uFillTx/>
              <a:latin typeface="Arial"/>
              <a:ea typeface="Arial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title"/>
          </p:nvPr>
        </p:nvSpPr>
        <p:spPr>
          <a:xfrm>
            <a:off x="375480" y="423720"/>
            <a:ext cx="5658120" cy="58896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 defTabSz="914400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de-DE" sz="2000" strike="noStrike" u="none">
                <a:solidFill>
                  <a:srgbClr val="000000"/>
                </a:solidFill>
                <a:uFillTx/>
                <a:latin typeface="Arial"/>
                <a:ea typeface="Arial"/>
              </a:rPr>
              <a:t>Folientitel</a:t>
            </a:r>
            <a:endParaRPr b="0" lang="de-DE" sz="2000" strike="noStrike" u="none">
              <a:solidFill>
                <a:srgbClr val="fdffff"/>
              </a:solidFill>
              <a:uFillTx/>
              <a:latin typeface="Arial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/>
          </p:nvPr>
        </p:nvSpPr>
        <p:spPr>
          <a:xfrm>
            <a:off x="380880" y="1257480"/>
            <a:ext cx="10972440" cy="4525920"/>
          </a:xfrm>
          <a:prstGeom prst="rect">
            <a:avLst/>
          </a:prstGeom>
          <a:noFill/>
          <a:ln w="1260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1417"/>
              </a:spcBef>
              <a:buNone/>
            </a:pPr>
            <a:endParaRPr b="0" lang="de-DE" sz="1600" strike="noStrike" u="none">
              <a:solidFill>
                <a:srgbClr val="000000"/>
              </a:solidFill>
              <a:uFillTx/>
              <a:latin typeface="Arial"/>
              <a:ea typeface="Arial"/>
            </a:endParaRPr>
          </a:p>
        </p:txBody>
      </p:sp>
      <p:pic>
        <p:nvPicPr>
          <p:cNvPr id="116" name="LZ_Logo-Farbvarianten_Goldgelb.svg" descr="LZ_Logo-Farbvarianten_Goldgelb.svg"/>
          <p:cNvPicPr/>
          <p:nvPr/>
        </p:nvPicPr>
        <p:blipFill>
          <a:blip r:embed="rId1"/>
          <a:srcRect l="0" t="12020" r="0" b="11989"/>
          <a:stretch/>
        </p:blipFill>
        <p:spPr>
          <a:xfrm>
            <a:off x="9078840" y="563400"/>
            <a:ext cx="2295000" cy="523080"/>
          </a:xfrm>
          <a:prstGeom prst="rect">
            <a:avLst/>
          </a:prstGeom>
          <a:noFill/>
          <a:ln w="12700">
            <a:noFill/>
          </a:ln>
        </p:spPr>
      </p:pic>
      <p:sp>
        <p:nvSpPr>
          <p:cNvPr id="117" name="object 44"/>
          <p:cNvSpPr/>
          <p:nvPr/>
        </p:nvSpPr>
        <p:spPr>
          <a:xfrm>
            <a:off x="390600" y="6303960"/>
            <a:ext cx="6471000" cy="274680"/>
          </a:xfrm>
          <a:prstGeom prst="rect">
            <a:avLst/>
          </a:prstGeom>
          <a:noFill/>
          <a:ln w="1270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t">
            <a:spAutoFit/>
          </a:bodyPr>
          <a:p>
            <a:pPr defTabSz="914400">
              <a:lnSpc>
                <a:spcPct val="90000"/>
              </a:lnSpc>
              <a:spcBef>
                <a:spcPts val="601"/>
              </a:spcBef>
              <a:tabLst>
                <a:tab algn="l" pos="0"/>
              </a:tabLst>
            </a:pP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Steg, L. Limiting climate change requires research on climate action. Nature Clim Change 8, 759–761 (2018). </a:t>
            </a:r>
            <a:br>
              <a:rPr sz="1000"/>
            </a:br>
            <a:r>
              <a:rPr b="0" lang="de-DE" sz="1000" spc="3" strike="noStrike" u="none">
                <a:solidFill>
                  <a:srgbClr val="001331"/>
                </a:solidFill>
                <a:uFillTx/>
                <a:latin typeface="Arial"/>
                <a:ea typeface="Arial"/>
              </a:rPr>
              <a:t>https://doi.org/10.1038/s41558-018-0269-8</a:t>
            </a:r>
            <a:endParaRPr b="0" lang="de-DE" sz="1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ffffff"/>
      </a:dk1>
      <a:lt1>
        <a:srgbClr val="fd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 pitchFamily="0" charset="1"/>
        <a:ea typeface="Helvetica" pitchFamily="0" charset="1"/>
        <a:cs typeface="Helvetica" pitchFamily="0" charset="1"/>
      </a:majorFont>
      <a:minorFont>
        <a:latin typeface="Helvetica Neue" pitchFamily="0" charset="1"/>
        <a:ea typeface="Helvetica Neue" pitchFamily="0" charset="1"/>
        <a:cs typeface="Helvetica Neue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Application>LibreOffice/24.8.4.2$MacOSX_X86_64 LibreOffice_project/bb3cfa12c7b1bf994ecc5649a80400d06cd71002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de-DE</dc:language>
  <cp:lastModifiedBy>Christhard Landgraf</cp:lastModifiedBy>
  <dcterms:modified xsi:type="dcterms:W3CDTF">2025-01-17T19:16:28Z</dcterms:modified>
  <cp:revision>1</cp:revision>
  <dc:subject/>
  <dc:title/>
</cp:coreProperties>
</file>